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2" r:id="rId1"/>
  </p:sldMasterIdLst>
  <p:notesMasterIdLst>
    <p:notesMasterId r:id="rId31"/>
  </p:notesMasterIdLst>
  <p:sldIdLst>
    <p:sldId id="373" r:id="rId2"/>
    <p:sldId id="384" r:id="rId3"/>
    <p:sldId id="362" r:id="rId4"/>
    <p:sldId id="300" r:id="rId5"/>
    <p:sldId id="351" r:id="rId6"/>
    <p:sldId id="363" r:id="rId7"/>
    <p:sldId id="381" r:id="rId8"/>
    <p:sldId id="387" r:id="rId9"/>
    <p:sldId id="386" r:id="rId10"/>
    <p:sldId id="374" r:id="rId11"/>
    <p:sldId id="352" r:id="rId12"/>
    <p:sldId id="375" r:id="rId13"/>
    <p:sldId id="391" r:id="rId14"/>
    <p:sldId id="388" r:id="rId15"/>
    <p:sldId id="376" r:id="rId16"/>
    <p:sldId id="354" r:id="rId17"/>
    <p:sldId id="389" r:id="rId18"/>
    <p:sldId id="302" r:id="rId19"/>
    <p:sldId id="390" r:id="rId20"/>
    <p:sldId id="385" r:id="rId21"/>
    <p:sldId id="393" r:id="rId22"/>
    <p:sldId id="366" r:id="rId23"/>
    <p:sldId id="369" r:id="rId24"/>
    <p:sldId id="394" r:id="rId25"/>
    <p:sldId id="395" r:id="rId26"/>
    <p:sldId id="392" r:id="rId27"/>
    <p:sldId id="397" r:id="rId28"/>
    <p:sldId id="398" r:id="rId29"/>
    <p:sldId id="380" r:id="rId3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FEDF0"/>
    <a:srgbClr val="F8F6F8"/>
    <a:srgbClr val="000000"/>
    <a:srgbClr val="E8BCA0"/>
    <a:srgbClr val="E4EBF0"/>
    <a:srgbClr val="FFC05B"/>
    <a:srgbClr val="FFD629"/>
    <a:srgbClr val="FFCD7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010"/>
    <p:restoredTop sz="95846"/>
  </p:normalViewPr>
  <p:slideViewPr>
    <p:cSldViewPr snapToObjects="1">
      <p:cViewPr varScale="1">
        <p:scale>
          <a:sx n="117" d="100"/>
          <a:sy n="117" d="100"/>
        </p:scale>
        <p:origin x="624" y="176"/>
      </p:cViewPr>
      <p:guideLst/>
    </p:cSldViewPr>
  </p:slideViewPr>
  <p:outlineViewPr>
    <p:cViewPr>
      <p:scale>
        <a:sx n="20" d="100"/>
        <a:sy n="20" d="100"/>
      </p:scale>
      <p:origin x="0" y="0"/>
    </p:cViewPr>
  </p:outlineViewPr>
  <p:notesTextViewPr>
    <p:cViewPr>
      <p:scale>
        <a:sx n="20" d="100"/>
        <a:sy n="20" d="100"/>
      </p:scale>
      <p:origin x="0" y="0"/>
    </p:cViewPr>
  </p:notesTextViewPr>
  <p:sorterViewPr>
    <p:cViewPr>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3" Type="http://schemas.openxmlformats.org/officeDocument/2006/relationships/package" Target="../embeddings/Feuille_de_calcul_Microsoft_Excel.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a:noFill/>
            </a:ln>
          </c:spPr>
          <c:dPt>
            <c:idx val="0"/>
            <c:bubble3D val="0"/>
            <c:spPr>
              <a:solidFill>
                <a:schemeClr val="accent1"/>
              </a:solidFill>
              <a:ln w="19050">
                <a:noFill/>
              </a:ln>
              <a:effectLst/>
            </c:spPr>
            <c:extLst>
              <c:ext xmlns:c16="http://schemas.microsoft.com/office/drawing/2014/chart" uri="{C3380CC4-5D6E-409C-BE32-E72D297353CC}">
                <c16:uniqueId val="{00000001-B38A-C641-9A9A-687E944DF2A1}"/>
              </c:ext>
            </c:extLst>
          </c:dPt>
          <c:dPt>
            <c:idx val="1"/>
            <c:bubble3D val="0"/>
            <c:spPr>
              <a:solidFill>
                <a:schemeClr val="accent2"/>
              </a:solidFill>
              <a:ln w="19050">
                <a:noFill/>
              </a:ln>
              <a:effectLst/>
            </c:spPr>
            <c:extLst>
              <c:ext xmlns:c16="http://schemas.microsoft.com/office/drawing/2014/chart" uri="{C3380CC4-5D6E-409C-BE32-E72D297353CC}">
                <c16:uniqueId val="{00000003-B38A-C641-9A9A-687E944DF2A1}"/>
              </c:ext>
            </c:extLst>
          </c:dPt>
          <c:dPt>
            <c:idx val="2"/>
            <c:bubble3D val="0"/>
            <c:spPr>
              <a:solidFill>
                <a:schemeClr val="accent3"/>
              </a:solidFill>
              <a:ln w="19050">
                <a:noFill/>
              </a:ln>
              <a:effectLst/>
            </c:spPr>
            <c:extLst>
              <c:ext xmlns:c16="http://schemas.microsoft.com/office/drawing/2014/chart" uri="{C3380CC4-5D6E-409C-BE32-E72D297353CC}">
                <c16:uniqueId val="{00000005-B38A-C641-9A9A-687E944DF2A1}"/>
              </c:ext>
            </c:extLst>
          </c:dPt>
          <c:cat>
            <c:strRef>
              <c:f>Sheet1!$A$2:$A$4</c:f>
              <c:strCache>
                <c:ptCount val="2"/>
                <c:pt idx="0">
                  <c:v>1st Qtr</c:v>
                </c:pt>
                <c:pt idx="1">
                  <c:v>2nd Qtr</c:v>
                </c:pt>
              </c:strCache>
            </c:strRef>
          </c:cat>
          <c:val>
            <c:numRef>
              <c:f>Sheet1!$B$2:$B$4</c:f>
              <c:numCache>
                <c:formatCode>General</c:formatCode>
                <c:ptCount val="3"/>
                <c:pt idx="0">
                  <c:v>8.1999999999999993</c:v>
                </c:pt>
                <c:pt idx="1">
                  <c:v>3.2</c:v>
                </c:pt>
                <c:pt idx="2">
                  <c:v>4.0999999999999996</c:v>
                </c:pt>
              </c:numCache>
            </c:numRef>
          </c:val>
          <c:extLst>
            <c:ext xmlns:c16="http://schemas.microsoft.com/office/drawing/2014/chart" uri="{C3380CC4-5D6E-409C-BE32-E72D297353CC}">
              <c16:uniqueId val="{00000006-B38A-C641-9A9A-687E944DF2A1}"/>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19824C1-3D05-2945-8CAD-B16B27066FBC}" type="datetimeFigureOut">
              <a:rPr lang="en-US" smtClean="0"/>
              <a:t>4/25/24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54F874-8904-1140-9345-65A2416DE114}" type="slidenum">
              <a:rPr lang="en-US" smtClean="0"/>
              <a:t>‹N°›</a:t>
            </a:fld>
            <a:endParaRPr lang="en-US"/>
          </a:p>
        </p:txBody>
      </p:sp>
    </p:spTree>
    <p:extLst>
      <p:ext uri="{BB962C8B-B14F-4D97-AF65-F5344CB8AC3E}">
        <p14:creationId xmlns:p14="http://schemas.microsoft.com/office/powerpoint/2010/main" val="2020839280"/>
      </p:ext>
    </p:extLst>
  </p:cSld>
  <p:clrMap bg1="lt1" tx1="dk1" bg2="lt2" tx2="dk2" accent1="accent1" accent2="accent2" accent3="accent3" accent4="accent4" accent5="accent5" accent6="accent6" hlink="hlink" folHlink="folHlink"/>
  <p:notesStyle>
    <a:lvl1pPr marL="0" algn="l" defTabSz="913989" rtl="0" eaLnBrk="1" latinLnBrk="0" hangingPunct="1">
      <a:defRPr sz="1200" kern="1200">
        <a:solidFill>
          <a:schemeClr val="tx1"/>
        </a:solidFill>
        <a:latin typeface="+mn-lt"/>
        <a:ea typeface="+mn-ea"/>
        <a:cs typeface="+mn-cs"/>
      </a:defRPr>
    </a:lvl1pPr>
    <a:lvl2pPr marL="456996" algn="l" defTabSz="913989" rtl="0" eaLnBrk="1" latinLnBrk="0" hangingPunct="1">
      <a:defRPr sz="1200" kern="1200">
        <a:solidFill>
          <a:schemeClr val="tx1"/>
        </a:solidFill>
        <a:latin typeface="+mn-lt"/>
        <a:ea typeface="+mn-ea"/>
        <a:cs typeface="+mn-cs"/>
      </a:defRPr>
    </a:lvl2pPr>
    <a:lvl3pPr marL="913989" algn="l" defTabSz="913989" rtl="0" eaLnBrk="1" latinLnBrk="0" hangingPunct="1">
      <a:defRPr sz="1200" kern="1200">
        <a:solidFill>
          <a:schemeClr val="tx1"/>
        </a:solidFill>
        <a:latin typeface="+mn-lt"/>
        <a:ea typeface="+mn-ea"/>
        <a:cs typeface="+mn-cs"/>
      </a:defRPr>
    </a:lvl3pPr>
    <a:lvl4pPr marL="1370982" algn="l" defTabSz="913989" rtl="0" eaLnBrk="1" latinLnBrk="0" hangingPunct="1">
      <a:defRPr sz="1200" kern="1200">
        <a:solidFill>
          <a:schemeClr val="tx1"/>
        </a:solidFill>
        <a:latin typeface="+mn-lt"/>
        <a:ea typeface="+mn-ea"/>
        <a:cs typeface="+mn-cs"/>
      </a:defRPr>
    </a:lvl4pPr>
    <a:lvl5pPr marL="1827978" algn="l" defTabSz="913989" rtl="0" eaLnBrk="1" latinLnBrk="0" hangingPunct="1">
      <a:defRPr sz="1200" kern="1200">
        <a:solidFill>
          <a:schemeClr val="tx1"/>
        </a:solidFill>
        <a:latin typeface="+mn-lt"/>
        <a:ea typeface="+mn-ea"/>
        <a:cs typeface="+mn-cs"/>
      </a:defRPr>
    </a:lvl5pPr>
    <a:lvl6pPr marL="2284971" algn="l" defTabSz="913989" rtl="0" eaLnBrk="1" latinLnBrk="0" hangingPunct="1">
      <a:defRPr sz="1200" kern="1200">
        <a:solidFill>
          <a:schemeClr val="tx1"/>
        </a:solidFill>
        <a:latin typeface="+mn-lt"/>
        <a:ea typeface="+mn-ea"/>
        <a:cs typeface="+mn-cs"/>
      </a:defRPr>
    </a:lvl6pPr>
    <a:lvl7pPr marL="2741964" algn="l" defTabSz="913989" rtl="0" eaLnBrk="1" latinLnBrk="0" hangingPunct="1">
      <a:defRPr sz="1200" kern="1200">
        <a:solidFill>
          <a:schemeClr val="tx1"/>
        </a:solidFill>
        <a:latin typeface="+mn-lt"/>
        <a:ea typeface="+mn-ea"/>
        <a:cs typeface="+mn-cs"/>
      </a:defRPr>
    </a:lvl7pPr>
    <a:lvl8pPr marL="3198960" algn="l" defTabSz="913989" rtl="0" eaLnBrk="1" latinLnBrk="0" hangingPunct="1">
      <a:defRPr sz="1200" kern="1200">
        <a:solidFill>
          <a:schemeClr val="tx1"/>
        </a:solidFill>
        <a:latin typeface="+mn-lt"/>
        <a:ea typeface="+mn-ea"/>
        <a:cs typeface="+mn-cs"/>
      </a:defRPr>
    </a:lvl8pPr>
    <a:lvl9pPr marL="3655955" algn="l" defTabSz="913989"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5"/>
          </p:nvPr>
        </p:nvSpPr>
        <p:spPr/>
        <p:txBody>
          <a:bodyPr/>
          <a:lstStyle/>
          <a:p>
            <a:fld id="{BF54F874-8904-1140-9345-65A2416DE114}" type="slidenum">
              <a:rPr lang="en-US" smtClean="0"/>
              <a:t>1</a:t>
            </a:fld>
            <a:endParaRPr lang="en-US"/>
          </a:p>
        </p:txBody>
      </p:sp>
    </p:spTree>
    <p:extLst>
      <p:ext uri="{BB962C8B-B14F-4D97-AF65-F5344CB8AC3E}">
        <p14:creationId xmlns:p14="http://schemas.microsoft.com/office/powerpoint/2010/main" val="17870087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5"/>
          </p:nvPr>
        </p:nvSpPr>
        <p:spPr/>
        <p:txBody>
          <a:bodyPr/>
          <a:lstStyle/>
          <a:p>
            <a:fld id="{BF54F874-8904-1140-9345-65A2416DE114}" type="slidenum">
              <a:rPr lang="en-US" smtClean="0"/>
              <a:t>11</a:t>
            </a:fld>
            <a:endParaRPr lang="en-US"/>
          </a:p>
        </p:txBody>
      </p:sp>
    </p:spTree>
    <p:extLst>
      <p:ext uri="{BB962C8B-B14F-4D97-AF65-F5344CB8AC3E}">
        <p14:creationId xmlns:p14="http://schemas.microsoft.com/office/powerpoint/2010/main" val="42630199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5"/>
          </p:nvPr>
        </p:nvSpPr>
        <p:spPr/>
        <p:txBody>
          <a:bodyPr/>
          <a:lstStyle/>
          <a:p>
            <a:fld id="{BF54F874-8904-1140-9345-65A2416DE114}" type="slidenum">
              <a:rPr lang="en-US" smtClean="0"/>
              <a:t>12</a:t>
            </a:fld>
            <a:endParaRPr lang="en-US"/>
          </a:p>
        </p:txBody>
      </p:sp>
    </p:spTree>
    <p:extLst>
      <p:ext uri="{BB962C8B-B14F-4D97-AF65-F5344CB8AC3E}">
        <p14:creationId xmlns:p14="http://schemas.microsoft.com/office/powerpoint/2010/main" val="31492683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5"/>
          </p:nvPr>
        </p:nvSpPr>
        <p:spPr/>
        <p:txBody>
          <a:bodyPr/>
          <a:lstStyle/>
          <a:p>
            <a:fld id="{BF54F874-8904-1140-9345-65A2416DE114}" type="slidenum">
              <a:rPr lang="en-US" smtClean="0"/>
              <a:t>13</a:t>
            </a:fld>
            <a:endParaRPr lang="en-US"/>
          </a:p>
        </p:txBody>
      </p:sp>
    </p:spTree>
    <p:extLst>
      <p:ext uri="{BB962C8B-B14F-4D97-AF65-F5344CB8AC3E}">
        <p14:creationId xmlns:p14="http://schemas.microsoft.com/office/powerpoint/2010/main" val="12461576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5"/>
          </p:nvPr>
        </p:nvSpPr>
        <p:spPr/>
        <p:txBody>
          <a:bodyPr/>
          <a:lstStyle/>
          <a:p>
            <a:fld id="{BF54F874-8904-1140-9345-65A2416DE114}" type="slidenum">
              <a:rPr lang="en-US" smtClean="0"/>
              <a:t>14</a:t>
            </a:fld>
            <a:endParaRPr lang="en-US"/>
          </a:p>
        </p:txBody>
      </p:sp>
    </p:spTree>
    <p:extLst>
      <p:ext uri="{BB962C8B-B14F-4D97-AF65-F5344CB8AC3E}">
        <p14:creationId xmlns:p14="http://schemas.microsoft.com/office/powerpoint/2010/main" val="37600362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5"/>
          </p:nvPr>
        </p:nvSpPr>
        <p:spPr/>
        <p:txBody>
          <a:bodyPr/>
          <a:lstStyle/>
          <a:p>
            <a:fld id="{BF54F874-8904-1140-9345-65A2416DE114}" type="slidenum">
              <a:rPr lang="en-US" smtClean="0"/>
              <a:t>15</a:t>
            </a:fld>
            <a:endParaRPr lang="en-US"/>
          </a:p>
        </p:txBody>
      </p:sp>
    </p:spTree>
    <p:extLst>
      <p:ext uri="{BB962C8B-B14F-4D97-AF65-F5344CB8AC3E}">
        <p14:creationId xmlns:p14="http://schemas.microsoft.com/office/powerpoint/2010/main" val="23183329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5"/>
          </p:nvPr>
        </p:nvSpPr>
        <p:spPr/>
        <p:txBody>
          <a:bodyPr/>
          <a:lstStyle/>
          <a:p>
            <a:fld id="{BF54F874-8904-1140-9345-65A2416DE114}" type="slidenum">
              <a:rPr lang="en-US" smtClean="0"/>
              <a:t>16</a:t>
            </a:fld>
            <a:endParaRPr lang="en-US"/>
          </a:p>
        </p:txBody>
      </p:sp>
    </p:spTree>
    <p:extLst>
      <p:ext uri="{BB962C8B-B14F-4D97-AF65-F5344CB8AC3E}">
        <p14:creationId xmlns:p14="http://schemas.microsoft.com/office/powerpoint/2010/main" val="18630740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5"/>
          </p:nvPr>
        </p:nvSpPr>
        <p:spPr/>
        <p:txBody>
          <a:bodyPr/>
          <a:lstStyle/>
          <a:p>
            <a:fld id="{BF54F874-8904-1140-9345-65A2416DE114}" type="slidenum">
              <a:rPr lang="en-US" smtClean="0"/>
              <a:t>17</a:t>
            </a:fld>
            <a:endParaRPr lang="en-US"/>
          </a:p>
        </p:txBody>
      </p:sp>
    </p:spTree>
    <p:extLst>
      <p:ext uri="{BB962C8B-B14F-4D97-AF65-F5344CB8AC3E}">
        <p14:creationId xmlns:p14="http://schemas.microsoft.com/office/powerpoint/2010/main" val="10856341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5"/>
          </p:nvPr>
        </p:nvSpPr>
        <p:spPr/>
        <p:txBody>
          <a:bodyPr/>
          <a:lstStyle/>
          <a:p>
            <a:fld id="{BF54F874-8904-1140-9345-65A2416DE114}" type="slidenum">
              <a:rPr lang="en-US" smtClean="0"/>
              <a:t>19</a:t>
            </a:fld>
            <a:endParaRPr lang="en-US"/>
          </a:p>
        </p:txBody>
      </p:sp>
    </p:spTree>
    <p:extLst>
      <p:ext uri="{BB962C8B-B14F-4D97-AF65-F5344CB8AC3E}">
        <p14:creationId xmlns:p14="http://schemas.microsoft.com/office/powerpoint/2010/main" val="24019528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5"/>
          </p:nvPr>
        </p:nvSpPr>
        <p:spPr/>
        <p:txBody>
          <a:bodyPr/>
          <a:lstStyle/>
          <a:p>
            <a:fld id="{BF54F874-8904-1140-9345-65A2416DE114}" type="slidenum">
              <a:rPr lang="en-US" smtClean="0"/>
              <a:t>20</a:t>
            </a:fld>
            <a:endParaRPr lang="en-US"/>
          </a:p>
        </p:txBody>
      </p:sp>
    </p:spTree>
    <p:extLst>
      <p:ext uri="{BB962C8B-B14F-4D97-AF65-F5344CB8AC3E}">
        <p14:creationId xmlns:p14="http://schemas.microsoft.com/office/powerpoint/2010/main" val="28990967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5"/>
          </p:nvPr>
        </p:nvSpPr>
        <p:spPr/>
        <p:txBody>
          <a:bodyPr/>
          <a:lstStyle/>
          <a:p>
            <a:fld id="{BF54F874-8904-1140-9345-65A2416DE114}" type="slidenum">
              <a:rPr lang="en-US" smtClean="0"/>
              <a:t>21</a:t>
            </a:fld>
            <a:endParaRPr lang="en-US"/>
          </a:p>
        </p:txBody>
      </p:sp>
    </p:spTree>
    <p:extLst>
      <p:ext uri="{BB962C8B-B14F-4D97-AF65-F5344CB8AC3E}">
        <p14:creationId xmlns:p14="http://schemas.microsoft.com/office/powerpoint/2010/main" val="40799073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5"/>
          </p:nvPr>
        </p:nvSpPr>
        <p:spPr/>
        <p:txBody>
          <a:bodyPr/>
          <a:lstStyle/>
          <a:p>
            <a:fld id="{BF54F874-8904-1140-9345-65A2416DE114}" type="slidenum">
              <a:rPr lang="en-US" smtClean="0"/>
              <a:t>2</a:t>
            </a:fld>
            <a:endParaRPr lang="en-US"/>
          </a:p>
        </p:txBody>
      </p:sp>
    </p:spTree>
    <p:extLst>
      <p:ext uri="{BB962C8B-B14F-4D97-AF65-F5344CB8AC3E}">
        <p14:creationId xmlns:p14="http://schemas.microsoft.com/office/powerpoint/2010/main" val="161319410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5"/>
          </p:nvPr>
        </p:nvSpPr>
        <p:spPr/>
        <p:txBody>
          <a:bodyPr/>
          <a:lstStyle/>
          <a:p>
            <a:fld id="{BF54F874-8904-1140-9345-65A2416DE114}" type="slidenum">
              <a:rPr lang="en-US" smtClean="0"/>
              <a:t>22</a:t>
            </a:fld>
            <a:endParaRPr lang="en-US"/>
          </a:p>
        </p:txBody>
      </p:sp>
    </p:spTree>
    <p:extLst>
      <p:ext uri="{BB962C8B-B14F-4D97-AF65-F5344CB8AC3E}">
        <p14:creationId xmlns:p14="http://schemas.microsoft.com/office/powerpoint/2010/main" val="322534671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5"/>
          </p:nvPr>
        </p:nvSpPr>
        <p:spPr/>
        <p:txBody>
          <a:bodyPr/>
          <a:lstStyle/>
          <a:p>
            <a:fld id="{BF54F874-8904-1140-9345-65A2416DE114}" type="slidenum">
              <a:rPr lang="en-US" smtClean="0"/>
              <a:t>23</a:t>
            </a:fld>
            <a:endParaRPr lang="en-US"/>
          </a:p>
        </p:txBody>
      </p:sp>
    </p:spTree>
    <p:extLst>
      <p:ext uri="{BB962C8B-B14F-4D97-AF65-F5344CB8AC3E}">
        <p14:creationId xmlns:p14="http://schemas.microsoft.com/office/powerpoint/2010/main" val="137142335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5"/>
          </p:nvPr>
        </p:nvSpPr>
        <p:spPr/>
        <p:txBody>
          <a:bodyPr/>
          <a:lstStyle/>
          <a:p>
            <a:fld id="{BF54F874-8904-1140-9345-65A2416DE114}" type="slidenum">
              <a:rPr lang="en-US" smtClean="0"/>
              <a:t>24</a:t>
            </a:fld>
            <a:endParaRPr lang="en-US"/>
          </a:p>
        </p:txBody>
      </p:sp>
    </p:spTree>
    <p:extLst>
      <p:ext uri="{BB962C8B-B14F-4D97-AF65-F5344CB8AC3E}">
        <p14:creationId xmlns:p14="http://schemas.microsoft.com/office/powerpoint/2010/main" val="181522287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5"/>
          </p:nvPr>
        </p:nvSpPr>
        <p:spPr/>
        <p:txBody>
          <a:bodyPr/>
          <a:lstStyle/>
          <a:p>
            <a:fld id="{BF54F874-8904-1140-9345-65A2416DE114}" type="slidenum">
              <a:rPr lang="en-US" smtClean="0"/>
              <a:t>25</a:t>
            </a:fld>
            <a:endParaRPr lang="en-US"/>
          </a:p>
        </p:txBody>
      </p:sp>
    </p:spTree>
    <p:extLst>
      <p:ext uri="{BB962C8B-B14F-4D97-AF65-F5344CB8AC3E}">
        <p14:creationId xmlns:p14="http://schemas.microsoft.com/office/powerpoint/2010/main" val="38999518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5"/>
          </p:nvPr>
        </p:nvSpPr>
        <p:spPr/>
        <p:txBody>
          <a:bodyPr/>
          <a:lstStyle/>
          <a:p>
            <a:fld id="{BF54F874-8904-1140-9345-65A2416DE114}" type="slidenum">
              <a:rPr lang="en-US" smtClean="0"/>
              <a:t>26</a:t>
            </a:fld>
            <a:endParaRPr lang="en-US"/>
          </a:p>
        </p:txBody>
      </p:sp>
    </p:spTree>
    <p:extLst>
      <p:ext uri="{BB962C8B-B14F-4D97-AF65-F5344CB8AC3E}">
        <p14:creationId xmlns:p14="http://schemas.microsoft.com/office/powerpoint/2010/main" val="144568817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5"/>
          </p:nvPr>
        </p:nvSpPr>
        <p:spPr/>
        <p:txBody>
          <a:bodyPr/>
          <a:lstStyle/>
          <a:p>
            <a:fld id="{BF54F874-8904-1140-9345-65A2416DE114}" type="slidenum">
              <a:rPr lang="en-US" smtClean="0"/>
              <a:t>27</a:t>
            </a:fld>
            <a:endParaRPr lang="en-US"/>
          </a:p>
        </p:txBody>
      </p:sp>
    </p:spTree>
    <p:extLst>
      <p:ext uri="{BB962C8B-B14F-4D97-AF65-F5344CB8AC3E}">
        <p14:creationId xmlns:p14="http://schemas.microsoft.com/office/powerpoint/2010/main" val="329357387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5"/>
          </p:nvPr>
        </p:nvSpPr>
        <p:spPr/>
        <p:txBody>
          <a:bodyPr/>
          <a:lstStyle/>
          <a:p>
            <a:fld id="{BF54F874-8904-1140-9345-65A2416DE114}" type="slidenum">
              <a:rPr lang="en-US" smtClean="0"/>
              <a:t>28</a:t>
            </a:fld>
            <a:endParaRPr lang="en-US"/>
          </a:p>
        </p:txBody>
      </p:sp>
    </p:spTree>
    <p:extLst>
      <p:ext uri="{BB962C8B-B14F-4D97-AF65-F5344CB8AC3E}">
        <p14:creationId xmlns:p14="http://schemas.microsoft.com/office/powerpoint/2010/main" val="280597595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5"/>
          </p:nvPr>
        </p:nvSpPr>
        <p:spPr/>
        <p:txBody>
          <a:bodyPr/>
          <a:lstStyle/>
          <a:p>
            <a:fld id="{BF54F874-8904-1140-9345-65A2416DE114}" type="slidenum">
              <a:rPr lang="en-US" smtClean="0"/>
              <a:t>29</a:t>
            </a:fld>
            <a:endParaRPr lang="en-US"/>
          </a:p>
        </p:txBody>
      </p:sp>
    </p:spTree>
    <p:extLst>
      <p:ext uri="{BB962C8B-B14F-4D97-AF65-F5344CB8AC3E}">
        <p14:creationId xmlns:p14="http://schemas.microsoft.com/office/powerpoint/2010/main" val="15500833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5"/>
          </p:nvPr>
        </p:nvSpPr>
        <p:spPr/>
        <p:txBody>
          <a:bodyPr/>
          <a:lstStyle/>
          <a:p>
            <a:fld id="{BF54F874-8904-1140-9345-65A2416DE114}" type="slidenum">
              <a:rPr lang="en-US" smtClean="0"/>
              <a:t>3</a:t>
            </a:fld>
            <a:endParaRPr lang="en-US"/>
          </a:p>
        </p:txBody>
      </p:sp>
    </p:spTree>
    <p:extLst>
      <p:ext uri="{BB962C8B-B14F-4D97-AF65-F5344CB8AC3E}">
        <p14:creationId xmlns:p14="http://schemas.microsoft.com/office/powerpoint/2010/main" val="16456735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5"/>
          </p:nvPr>
        </p:nvSpPr>
        <p:spPr/>
        <p:txBody>
          <a:bodyPr/>
          <a:lstStyle/>
          <a:p>
            <a:fld id="{BF54F874-8904-1140-9345-65A2416DE114}" type="slidenum">
              <a:rPr lang="en-US" smtClean="0"/>
              <a:t>5</a:t>
            </a:fld>
            <a:endParaRPr lang="en-US"/>
          </a:p>
        </p:txBody>
      </p:sp>
    </p:spTree>
    <p:extLst>
      <p:ext uri="{BB962C8B-B14F-4D97-AF65-F5344CB8AC3E}">
        <p14:creationId xmlns:p14="http://schemas.microsoft.com/office/powerpoint/2010/main" val="4259472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5"/>
          </p:nvPr>
        </p:nvSpPr>
        <p:spPr/>
        <p:txBody>
          <a:bodyPr/>
          <a:lstStyle/>
          <a:p>
            <a:fld id="{BF54F874-8904-1140-9345-65A2416DE114}" type="slidenum">
              <a:rPr lang="en-US" smtClean="0"/>
              <a:t>6</a:t>
            </a:fld>
            <a:endParaRPr lang="en-US"/>
          </a:p>
        </p:txBody>
      </p:sp>
    </p:spTree>
    <p:extLst>
      <p:ext uri="{BB962C8B-B14F-4D97-AF65-F5344CB8AC3E}">
        <p14:creationId xmlns:p14="http://schemas.microsoft.com/office/powerpoint/2010/main" val="19779917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5"/>
          </p:nvPr>
        </p:nvSpPr>
        <p:spPr/>
        <p:txBody>
          <a:bodyPr/>
          <a:lstStyle/>
          <a:p>
            <a:fld id="{BF54F874-8904-1140-9345-65A2416DE114}" type="slidenum">
              <a:rPr lang="en-US" smtClean="0"/>
              <a:t>7</a:t>
            </a:fld>
            <a:endParaRPr lang="en-US"/>
          </a:p>
        </p:txBody>
      </p:sp>
    </p:spTree>
    <p:extLst>
      <p:ext uri="{BB962C8B-B14F-4D97-AF65-F5344CB8AC3E}">
        <p14:creationId xmlns:p14="http://schemas.microsoft.com/office/powerpoint/2010/main" val="22830450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5"/>
          </p:nvPr>
        </p:nvSpPr>
        <p:spPr/>
        <p:txBody>
          <a:bodyPr/>
          <a:lstStyle/>
          <a:p>
            <a:fld id="{BF54F874-8904-1140-9345-65A2416DE114}" type="slidenum">
              <a:rPr lang="en-US" smtClean="0"/>
              <a:t>8</a:t>
            </a:fld>
            <a:endParaRPr lang="en-US"/>
          </a:p>
        </p:txBody>
      </p:sp>
    </p:spTree>
    <p:extLst>
      <p:ext uri="{BB962C8B-B14F-4D97-AF65-F5344CB8AC3E}">
        <p14:creationId xmlns:p14="http://schemas.microsoft.com/office/powerpoint/2010/main" val="7703549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5"/>
          </p:nvPr>
        </p:nvSpPr>
        <p:spPr/>
        <p:txBody>
          <a:bodyPr/>
          <a:lstStyle/>
          <a:p>
            <a:fld id="{BF54F874-8904-1140-9345-65A2416DE114}" type="slidenum">
              <a:rPr lang="en-US" smtClean="0"/>
              <a:t>9</a:t>
            </a:fld>
            <a:endParaRPr lang="en-US"/>
          </a:p>
        </p:txBody>
      </p:sp>
    </p:spTree>
    <p:extLst>
      <p:ext uri="{BB962C8B-B14F-4D97-AF65-F5344CB8AC3E}">
        <p14:creationId xmlns:p14="http://schemas.microsoft.com/office/powerpoint/2010/main" val="27607211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5"/>
          </p:nvPr>
        </p:nvSpPr>
        <p:spPr/>
        <p:txBody>
          <a:bodyPr/>
          <a:lstStyle/>
          <a:p>
            <a:fld id="{BF54F874-8904-1140-9345-65A2416DE114}" type="slidenum">
              <a:rPr lang="en-US" smtClean="0"/>
              <a:t>10</a:t>
            </a:fld>
            <a:endParaRPr lang="en-US"/>
          </a:p>
        </p:txBody>
      </p:sp>
    </p:spTree>
    <p:extLst>
      <p:ext uri="{BB962C8B-B14F-4D97-AF65-F5344CB8AC3E}">
        <p14:creationId xmlns:p14="http://schemas.microsoft.com/office/powerpoint/2010/main" val="31554537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0B01C08-10AA-3E7D-FAA1-8EA294ABEAB6}"/>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solidFill>
            </a:endParaRPr>
          </a:p>
        </p:txBody>
      </p:sp>
      <p:sp>
        <p:nvSpPr>
          <p:cNvPr id="3" name="Oval 2">
            <a:extLst>
              <a:ext uri="{FF2B5EF4-FFF2-40B4-BE49-F238E27FC236}">
                <a16:creationId xmlns:a16="http://schemas.microsoft.com/office/drawing/2014/main" id="{F4E0F462-4A9A-7827-4BF1-BBF6A2F597A3}"/>
              </a:ext>
            </a:extLst>
          </p:cNvPr>
          <p:cNvSpPr/>
          <p:nvPr userDrawn="1"/>
        </p:nvSpPr>
        <p:spPr>
          <a:xfrm>
            <a:off x="3581400" y="952499"/>
            <a:ext cx="5029200" cy="50292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4" name="Straight Connector 3">
            <a:extLst>
              <a:ext uri="{FF2B5EF4-FFF2-40B4-BE49-F238E27FC236}">
                <a16:creationId xmlns:a16="http://schemas.microsoft.com/office/drawing/2014/main" id="{7F820EBD-7CCD-D593-7C1D-6C7F089D70C9}"/>
              </a:ext>
            </a:extLst>
          </p:cNvPr>
          <p:cNvCxnSpPr>
            <a:cxnSpLocks/>
          </p:cNvCxnSpPr>
          <p:nvPr userDrawn="1"/>
        </p:nvCxnSpPr>
        <p:spPr>
          <a:xfrm>
            <a:off x="990600" y="3429000"/>
            <a:ext cx="0" cy="2569492"/>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0F609B79-E5CA-3FB7-3F9D-AAAF023E4DA8}"/>
              </a:ext>
            </a:extLst>
          </p:cNvPr>
          <p:cNvCxnSpPr>
            <a:cxnSpLocks/>
          </p:cNvCxnSpPr>
          <p:nvPr userDrawn="1"/>
        </p:nvCxnSpPr>
        <p:spPr>
          <a:xfrm>
            <a:off x="11201393" y="647699"/>
            <a:ext cx="0" cy="563880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Google Shape;88;p4">
            <a:extLst>
              <a:ext uri="{FF2B5EF4-FFF2-40B4-BE49-F238E27FC236}">
                <a16:creationId xmlns:a16="http://schemas.microsoft.com/office/drawing/2014/main" id="{6FC85D8D-281C-AC81-845D-EC798224D717}"/>
              </a:ext>
            </a:extLst>
          </p:cNvPr>
          <p:cNvSpPr txBox="1">
            <a:spLocks noGrp="1"/>
          </p:cNvSpPr>
          <p:nvPr>
            <p:ph type="body" idx="10"/>
          </p:nvPr>
        </p:nvSpPr>
        <p:spPr>
          <a:xfrm>
            <a:off x="838201" y="859509"/>
            <a:ext cx="3210592" cy="923329"/>
          </a:xfrm>
          <a:prstGeom prst="rect">
            <a:avLst/>
          </a:prstGeom>
        </p:spPr>
        <p:txBody>
          <a:bodyPr spcFirstLastPara="1" wrap="square" lIns="0" tIns="0" rIns="0" bIns="0" anchor="t" anchorCtr="0">
            <a:noAutofit/>
          </a:bodyPr>
          <a:lstStyle>
            <a:lvl1pPr marL="152400" lvl="0" indent="0" rtl="0">
              <a:lnSpc>
                <a:spcPct val="100000"/>
              </a:lnSpc>
              <a:spcBef>
                <a:spcPts val="0"/>
              </a:spcBef>
              <a:spcAft>
                <a:spcPts val="0"/>
              </a:spcAft>
              <a:buClr>
                <a:srgbClr val="FFFFFF"/>
              </a:buClr>
              <a:buSzPts val="1200"/>
              <a:buFontTx/>
              <a:buNone/>
              <a:defRPr sz="1800">
                <a:solidFill>
                  <a:schemeClr val="bg2"/>
                </a:solidFill>
                <a:latin typeface="Century Gothic" panose="020B0502020202020204" pitchFamily="34" charset="0"/>
              </a:defRPr>
            </a:lvl1pPr>
            <a:lvl2pPr marL="914400" lvl="1" indent="-304800" rtl="0">
              <a:spcBef>
                <a:spcPts val="1600"/>
              </a:spcBef>
              <a:spcAft>
                <a:spcPts val="0"/>
              </a:spcAft>
              <a:buClr>
                <a:srgbClr val="FFFFFF"/>
              </a:buClr>
              <a:buSzPts val="1200"/>
              <a:buAutoNum type="alphaLcPeriod"/>
              <a:defRPr/>
            </a:lvl2pPr>
            <a:lvl3pPr marL="1371600" lvl="2" indent="-304800" rtl="0">
              <a:spcBef>
                <a:spcPts val="1600"/>
              </a:spcBef>
              <a:spcAft>
                <a:spcPts val="0"/>
              </a:spcAft>
              <a:buClr>
                <a:srgbClr val="FFFFFF"/>
              </a:buClr>
              <a:buSzPts val="1200"/>
              <a:buAutoNum type="romanLcPeriod"/>
              <a:defRPr/>
            </a:lvl3pPr>
            <a:lvl4pPr marL="1828800" lvl="3" indent="-304800" rtl="0">
              <a:spcBef>
                <a:spcPts val="1600"/>
              </a:spcBef>
              <a:spcAft>
                <a:spcPts val="0"/>
              </a:spcAft>
              <a:buClr>
                <a:srgbClr val="FFFFFF"/>
              </a:buClr>
              <a:buSzPts val="1200"/>
              <a:buAutoNum type="arabicPeriod"/>
              <a:defRPr/>
            </a:lvl4pPr>
            <a:lvl5pPr marL="2286000" lvl="4" indent="-304800" rtl="0">
              <a:spcBef>
                <a:spcPts val="1600"/>
              </a:spcBef>
              <a:spcAft>
                <a:spcPts val="0"/>
              </a:spcAft>
              <a:buClr>
                <a:srgbClr val="FFFFFF"/>
              </a:buClr>
              <a:buSzPts val="1200"/>
              <a:buAutoNum type="alphaLcPeriod"/>
              <a:defRPr/>
            </a:lvl5pPr>
            <a:lvl6pPr marL="2743200" lvl="5" indent="-304800" rtl="0">
              <a:spcBef>
                <a:spcPts val="1600"/>
              </a:spcBef>
              <a:spcAft>
                <a:spcPts val="0"/>
              </a:spcAft>
              <a:buClr>
                <a:srgbClr val="FFFFFF"/>
              </a:buClr>
              <a:buSzPts val="1200"/>
              <a:buAutoNum type="romanLcPeriod"/>
              <a:defRPr/>
            </a:lvl6pPr>
            <a:lvl7pPr marL="3200400" lvl="6" indent="-304800" rtl="0">
              <a:spcBef>
                <a:spcPts val="1600"/>
              </a:spcBef>
              <a:spcAft>
                <a:spcPts val="0"/>
              </a:spcAft>
              <a:buClr>
                <a:srgbClr val="FFFFFF"/>
              </a:buClr>
              <a:buSzPts val="1200"/>
              <a:buAutoNum type="arabicPeriod"/>
              <a:defRPr/>
            </a:lvl7pPr>
            <a:lvl8pPr marL="3657600" lvl="7" indent="-304800" rtl="0">
              <a:spcBef>
                <a:spcPts val="1600"/>
              </a:spcBef>
              <a:spcAft>
                <a:spcPts val="0"/>
              </a:spcAft>
              <a:buClr>
                <a:srgbClr val="FFFFFF"/>
              </a:buClr>
              <a:buSzPts val="1200"/>
              <a:buAutoNum type="alphaLcPeriod"/>
              <a:defRPr/>
            </a:lvl8pPr>
            <a:lvl9pPr marL="4114800" lvl="8" indent="-304800" rtl="0">
              <a:spcBef>
                <a:spcPts val="1600"/>
              </a:spcBef>
              <a:spcAft>
                <a:spcPts val="1600"/>
              </a:spcAft>
              <a:buClr>
                <a:srgbClr val="FFFFFF"/>
              </a:buClr>
              <a:buSzPts val="1200"/>
              <a:buAutoNum type="romanLcPeriod"/>
              <a:defRPr/>
            </a:lvl9pPr>
          </a:lstStyle>
          <a:p>
            <a:endParaRPr dirty="0"/>
          </a:p>
        </p:txBody>
      </p:sp>
      <p:sp>
        <p:nvSpPr>
          <p:cNvPr id="13" name="Google Shape;87;p4">
            <a:extLst>
              <a:ext uri="{FF2B5EF4-FFF2-40B4-BE49-F238E27FC236}">
                <a16:creationId xmlns:a16="http://schemas.microsoft.com/office/drawing/2014/main" id="{7D9F0B2E-A5DC-ADF4-1BFB-C86845BB7E98}"/>
              </a:ext>
            </a:extLst>
          </p:cNvPr>
          <p:cNvSpPr txBox="1">
            <a:spLocks noGrp="1"/>
          </p:cNvSpPr>
          <p:nvPr>
            <p:ph type="title"/>
          </p:nvPr>
        </p:nvSpPr>
        <p:spPr>
          <a:xfrm>
            <a:off x="1523998" y="2242334"/>
            <a:ext cx="9372575" cy="2939266"/>
          </a:xfrm>
          <a:prstGeom prst="rect">
            <a:avLst/>
          </a:prstGeom>
        </p:spPr>
        <p:txBody>
          <a:bodyPr spcFirstLastPara="1" wrap="square" lIns="91425" tIns="91425" rIns="91425" bIns="91425" anchor="t" anchorCtr="0">
            <a:noAutofit/>
          </a:bodyPr>
          <a:lstStyle>
            <a:lvl1pPr lvl="0" algn="ctr">
              <a:spcBef>
                <a:spcPts val="0"/>
              </a:spcBef>
              <a:spcAft>
                <a:spcPts val="0"/>
              </a:spcAft>
              <a:buSzPts val="3000"/>
              <a:buNone/>
              <a:defRPr sz="18500" b="1" i="0">
                <a:solidFill>
                  <a:schemeClr val="bg2"/>
                </a:solidFill>
                <a:latin typeface="Bebas Neue Bold" pitchFamily="2" charset="0"/>
                <a:ea typeface="Bebas Neue Bold" pitchFamily="2" charset="0"/>
                <a:cs typeface="Bebas Neue Bold" pitchFamily="2" charset="0"/>
                <a:sym typeface="Montserrat Black"/>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dirty="0"/>
          </a:p>
        </p:txBody>
      </p:sp>
      <p:sp>
        <p:nvSpPr>
          <p:cNvPr id="14" name="Google Shape;88;p4">
            <a:extLst>
              <a:ext uri="{FF2B5EF4-FFF2-40B4-BE49-F238E27FC236}">
                <a16:creationId xmlns:a16="http://schemas.microsoft.com/office/drawing/2014/main" id="{69C85636-3904-E421-2B1A-CB8BC861E6C9}"/>
              </a:ext>
            </a:extLst>
          </p:cNvPr>
          <p:cNvSpPr txBox="1">
            <a:spLocks noGrp="1"/>
          </p:cNvSpPr>
          <p:nvPr>
            <p:ph type="body" idx="11"/>
          </p:nvPr>
        </p:nvSpPr>
        <p:spPr>
          <a:xfrm rot="5400000">
            <a:off x="10592868" y="1266539"/>
            <a:ext cx="1640303" cy="246218"/>
          </a:xfrm>
          <a:prstGeom prst="rect">
            <a:avLst/>
          </a:prstGeom>
        </p:spPr>
        <p:txBody>
          <a:bodyPr spcFirstLastPara="1" wrap="square" lIns="0" tIns="0" rIns="0" bIns="0" anchor="ctr" anchorCtr="0">
            <a:noAutofit/>
          </a:bodyPr>
          <a:lstStyle>
            <a:lvl1pPr marL="152400" lvl="0" indent="0" rtl="0">
              <a:spcBef>
                <a:spcPts val="0"/>
              </a:spcBef>
              <a:spcAft>
                <a:spcPts val="0"/>
              </a:spcAft>
              <a:buClr>
                <a:srgbClr val="FFFFFF"/>
              </a:buClr>
              <a:buSzPts val="1200"/>
              <a:buFontTx/>
              <a:buNone/>
              <a:defRPr sz="1000">
                <a:solidFill>
                  <a:schemeClr val="bg2"/>
                </a:solidFill>
                <a:latin typeface="Century Gothic" panose="020B0502020202020204" pitchFamily="34" charset="0"/>
              </a:defRPr>
            </a:lvl1pPr>
            <a:lvl2pPr marL="914400" lvl="1" indent="-304800" rtl="0">
              <a:spcBef>
                <a:spcPts val="1600"/>
              </a:spcBef>
              <a:spcAft>
                <a:spcPts val="0"/>
              </a:spcAft>
              <a:buClr>
                <a:srgbClr val="FFFFFF"/>
              </a:buClr>
              <a:buSzPts val="1200"/>
              <a:buAutoNum type="alphaLcPeriod"/>
              <a:defRPr/>
            </a:lvl2pPr>
            <a:lvl3pPr marL="1371600" lvl="2" indent="-304800" rtl="0">
              <a:spcBef>
                <a:spcPts val="1600"/>
              </a:spcBef>
              <a:spcAft>
                <a:spcPts val="0"/>
              </a:spcAft>
              <a:buClr>
                <a:srgbClr val="FFFFFF"/>
              </a:buClr>
              <a:buSzPts val="1200"/>
              <a:buAutoNum type="romanLcPeriod"/>
              <a:defRPr/>
            </a:lvl3pPr>
            <a:lvl4pPr marL="1828800" lvl="3" indent="-304800" rtl="0">
              <a:spcBef>
                <a:spcPts val="1600"/>
              </a:spcBef>
              <a:spcAft>
                <a:spcPts val="0"/>
              </a:spcAft>
              <a:buClr>
                <a:srgbClr val="FFFFFF"/>
              </a:buClr>
              <a:buSzPts val="1200"/>
              <a:buAutoNum type="arabicPeriod"/>
              <a:defRPr/>
            </a:lvl4pPr>
            <a:lvl5pPr marL="2286000" lvl="4" indent="-304800" rtl="0">
              <a:spcBef>
                <a:spcPts val="1600"/>
              </a:spcBef>
              <a:spcAft>
                <a:spcPts val="0"/>
              </a:spcAft>
              <a:buClr>
                <a:srgbClr val="FFFFFF"/>
              </a:buClr>
              <a:buSzPts val="1200"/>
              <a:buAutoNum type="alphaLcPeriod"/>
              <a:defRPr/>
            </a:lvl5pPr>
            <a:lvl6pPr marL="2743200" lvl="5" indent="-304800" rtl="0">
              <a:spcBef>
                <a:spcPts val="1600"/>
              </a:spcBef>
              <a:spcAft>
                <a:spcPts val="0"/>
              </a:spcAft>
              <a:buClr>
                <a:srgbClr val="FFFFFF"/>
              </a:buClr>
              <a:buSzPts val="1200"/>
              <a:buAutoNum type="romanLcPeriod"/>
              <a:defRPr/>
            </a:lvl6pPr>
            <a:lvl7pPr marL="3200400" lvl="6" indent="-304800" rtl="0">
              <a:spcBef>
                <a:spcPts val="1600"/>
              </a:spcBef>
              <a:spcAft>
                <a:spcPts val="0"/>
              </a:spcAft>
              <a:buClr>
                <a:srgbClr val="FFFFFF"/>
              </a:buClr>
              <a:buSzPts val="1200"/>
              <a:buAutoNum type="arabicPeriod"/>
              <a:defRPr/>
            </a:lvl7pPr>
            <a:lvl8pPr marL="3657600" lvl="7" indent="-304800" rtl="0">
              <a:spcBef>
                <a:spcPts val="1600"/>
              </a:spcBef>
              <a:spcAft>
                <a:spcPts val="0"/>
              </a:spcAft>
              <a:buClr>
                <a:srgbClr val="FFFFFF"/>
              </a:buClr>
              <a:buSzPts val="1200"/>
              <a:buAutoNum type="alphaLcPeriod"/>
              <a:defRPr/>
            </a:lvl8pPr>
            <a:lvl9pPr marL="4114800" lvl="8" indent="-304800" rtl="0">
              <a:spcBef>
                <a:spcPts val="1600"/>
              </a:spcBef>
              <a:spcAft>
                <a:spcPts val="1600"/>
              </a:spcAft>
              <a:buClr>
                <a:srgbClr val="FFFFFF"/>
              </a:buClr>
              <a:buSzPts val="1200"/>
              <a:buAutoNum type="romanLcPeriod"/>
              <a:defRPr/>
            </a:lvl9pPr>
          </a:lstStyle>
          <a:p>
            <a:endParaRPr dirty="0"/>
          </a:p>
        </p:txBody>
      </p:sp>
    </p:spTree>
    <p:extLst>
      <p:ext uri="{BB962C8B-B14F-4D97-AF65-F5344CB8AC3E}">
        <p14:creationId xmlns:p14="http://schemas.microsoft.com/office/powerpoint/2010/main" val="21695008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uyer Persona">
    <p:spTree>
      <p:nvGrpSpPr>
        <p:cNvPr id="1" name=""/>
        <p:cNvGrpSpPr/>
        <p:nvPr/>
      </p:nvGrpSpPr>
      <p:grpSpPr>
        <a:xfrm>
          <a:off x="0" y="0"/>
          <a:ext cx="0" cy="0"/>
          <a:chOff x="0" y="0"/>
          <a:chExt cx="0" cy="0"/>
        </a:xfrm>
      </p:grpSpPr>
      <p:sp>
        <p:nvSpPr>
          <p:cNvPr id="25" name="Google Shape;88;p4">
            <a:extLst>
              <a:ext uri="{FF2B5EF4-FFF2-40B4-BE49-F238E27FC236}">
                <a16:creationId xmlns:a16="http://schemas.microsoft.com/office/drawing/2014/main" id="{56C8BFAE-4137-00A6-C442-809201CDB468}"/>
              </a:ext>
            </a:extLst>
          </p:cNvPr>
          <p:cNvSpPr txBox="1">
            <a:spLocks noGrp="1"/>
          </p:cNvSpPr>
          <p:nvPr>
            <p:ph type="body" idx="35"/>
          </p:nvPr>
        </p:nvSpPr>
        <p:spPr>
          <a:xfrm>
            <a:off x="783959" y="4114800"/>
            <a:ext cx="1400185" cy="1295400"/>
          </a:xfrm>
          <a:prstGeom prst="rect">
            <a:avLst/>
          </a:prstGeom>
        </p:spPr>
        <p:txBody>
          <a:bodyPr spcFirstLastPara="1" wrap="square" lIns="0" tIns="0" rIns="0" bIns="0" anchor="ctr" anchorCtr="0">
            <a:noAutofit/>
          </a:bodyPr>
          <a:lstStyle>
            <a:lvl1pPr marL="152400" lvl="0" indent="0" rtl="0">
              <a:lnSpc>
                <a:spcPts val="1980"/>
              </a:lnSpc>
              <a:spcBef>
                <a:spcPts val="0"/>
              </a:spcBef>
              <a:spcAft>
                <a:spcPts val="0"/>
              </a:spcAft>
              <a:buClr>
                <a:srgbClr val="FFFFFF"/>
              </a:buClr>
              <a:buSzPts val="1200"/>
              <a:buFontTx/>
              <a:buNone/>
              <a:defRPr sz="1400">
                <a:solidFill>
                  <a:schemeClr val="bg2"/>
                </a:solidFill>
                <a:latin typeface="Century Gothic" panose="020B0502020202020204" pitchFamily="34" charset="0"/>
              </a:defRPr>
            </a:lvl1pPr>
            <a:lvl2pPr marL="914400" lvl="1" indent="-304800" rtl="0">
              <a:spcBef>
                <a:spcPts val="1600"/>
              </a:spcBef>
              <a:spcAft>
                <a:spcPts val="0"/>
              </a:spcAft>
              <a:buClr>
                <a:srgbClr val="FFFFFF"/>
              </a:buClr>
              <a:buSzPts val="1200"/>
              <a:buAutoNum type="alphaLcPeriod"/>
              <a:defRPr/>
            </a:lvl2pPr>
            <a:lvl3pPr marL="1371600" lvl="2" indent="-304800" rtl="0">
              <a:spcBef>
                <a:spcPts val="1600"/>
              </a:spcBef>
              <a:spcAft>
                <a:spcPts val="0"/>
              </a:spcAft>
              <a:buClr>
                <a:srgbClr val="FFFFFF"/>
              </a:buClr>
              <a:buSzPts val="1200"/>
              <a:buAutoNum type="romanLcPeriod"/>
              <a:defRPr/>
            </a:lvl3pPr>
            <a:lvl4pPr marL="1828800" lvl="3" indent="-304800" rtl="0">
              <a:spcBef>
                <a:spcPts val="1600"/>
              </a:spcBef>
              <a:spcAft>
                <a:spcPts val="0"/>
              </a:spcAft>
              <a:buClr>
                <a:srgbClr val="FFFFFF"/>
              </a:buClr>
              <a:buSzPts val="1200"/>
              <a:buAutoNum type="arabicPeriod"/>
              <a:defRPr/>
            </a:lvl4pPr>
            <a:lvl5pPr marL="2286000" lvl="4" indent="-304800" rtl="0">
              <a:spcBef>
                <a:spcPts val="1600"/>
              </a:spcBef>
              <a:spcAft>
                <a:spcPts val="0"/>
              </a:spcAft>
              <a:buClr>
                <a:srgbClr val="FFFFFF"/>
              </a:buClr>
              <a:buSzPts val="1200"/>
              <a:buAutoNum type="alphaLcPeriod"/>
              <a:defRPr/>
            </a:lvl5pPr>
            <a:lvl6pPr marL="2743200" lvl="5" indent="-304800" rtl="0">
              <a:spcBef>
                <a:spcPts val="1600"/>
              </a:spcBef>
              <a:spcAft>
                <a:spcPts val="0"/>
              </a:spcAft>
              <a:buClr>
                <a:srgbClr val="FFFFFF"/>
              </a:buClr>
              <a:buSzPts val="1200"/>
              <a:buAutoNum type="romanLcPeriod"/>
              <a:defRPr/>
            </a:lvl6pPr>
            <a:lvl7pPr marL="3200400" lvl="6" indent="-304800" rtl="0">
              <a:spcBef>
                <a:spcPts val="1600"/>
              </a:spcBef>
              <a:spcAft>
                <a:spcPts val="0"/>
              </a:spcAft>
              <a:buClr>
                <a:srgbClr val="FFFFFF"/>
              </a:buClr>
              <a:buSzPts val="1200"/>
              <a:buAutoNum type="arabicPeriod"/>
              <a:defRPr/>
            </a:lvl7pPr>
            <a:lvl8pPr marL="3657600" lvl="7" indent="-304800" rtl="0">
              <a:spcBef>
                <a:spcPts val="1600"/>
              </a:spcBef>
              <a:spcAft>
                <a:spcPts val="0"/>
              </a:spcAft>
              <a:buClr>
                <a:srgbClr val="FFFFFF"/>
              </a:buClr>
              <a:buSzPts val="1200"/>
              <a:buAutoNum type="alphaLcPeriod"/>
              <a:defRPr/>
            </a:lvl8pPr>
            <a:lvl9pPr marL="4114800" lvl="8" indent="-304800" rtl="0">
              <a:spcBef>
                <a:spcPts val="1600"/>
              </a:spcBef>
              <a:spcAft>
                <a:spcPts val="1600"/>
              </a:spcAft>
              <a:buClr>
                <a:srgbClr val="FFFFFF"/>
              </a:buClr>
              <a:buSzPts val="1200"/>
              <a:buAutoNum type="romanLcPeriod"/>
              <a:defRPr/>
            </a:lvl9pPr>
          </a:lstStyle>
          <a:p>
            <a:endParaRPr dirty="0"/>
          </a:p>
        </p:txBody>
      </p:sp>
      <p:sp>
        <p:nvSpPr>
          <p:cNvPr id="26" name="Google Shape;88;p4">
            <a:extLst>
              <a:ext uri="{FF2B5EF4-FFF2-40B4-BE49-F238E27FC236}">
                <a16:creationId xmlns:a16="http://schemas.microsoft.com/office/drawing/2014/main" id="{7B2CB5F3-BC7A-A560-36C3-8DEEB3E7A0F6}"/>
              </a:ext>
            </a:extLst>
          </p:cNvPr>
          <p:cNvSpPr txBox="1">
            <a:spLocks noGrp="1"/>
          </p:cNvSpPr>
          <p:nvPr>
            <p:ph type="body" idx="36"/>
          </p:nvPr>
        </p:nvSpPr>
        <p:spPr>
          <a:xfrm>
            <a:off x="2204048" y="4114800"/>
            <a:ext cx="2467343" cy="1295400"/>
          </a:xfrm>
          <a:prstGeom prst="rect">
            <a:avLst/>
          </a:prstGeom>
        </p:spPr>
        <p:txBody>
          <a:bodyPr spcFirstLastPara="1" wrap="square" lIns="0" tIns="0" rIns="0" bIns="0" anchor="ctr" anchorCtr="0">
            <a:noAutofit/>
          </a:bodyPr>
          <a:lstStyle>
            <a:lvl1pPr marL="152400" lvl="0" indent="0" rtl="0">
              <a:lnSpc>
                <a:spcPts val="1980"/>
              </a:lnSpc>
              <a:spcBef>
                <a:spcPts val="0"/>
              </a:spcBef>
              <a:spcAft>
                <a:spcPts val="0"/>
              </a:spcAft>
              <a:buClr>
                <a:srgbClr val="FFFFFF"/>
              </a:buClr>
              <a:buSzPts val="1200"/>
              <a:buFontTx/>
              <a:buNone/>
              <a:defRPr sz="1400">
                <a:solidFill>
                  <a:schemeClr val="bg2"/>
                </a:solidFill>
                <a:latin typeface="Century Gothic" panose="020B0502020202020204" pitchFamily="34" charset="0"/>
              </a:defRPr>
            </a:lvl1pPr>
            <a:lvl2pPr marL="914400" lvl="1" indent="-304800" rtl="0">
              <a:spcBef>
                <a:spcPts val="1600"/>
              </a:spcBef>
              <a:spcAft>
                <a:spcPts val="0"/>
              </a:spcAft>
              <a:buClr>
                <a:srgbClr val="FFFFFF"/>
              </a:buClr>
              <a:buSzPts val="1200"/>
              <a:buAutoNum type="alphaLcPeriod"/>
              <a:defRPr/>
            </a:lvl2pPr>
            <a:lvl3pPr marL="1371600" lvl="2" indent="-304800" rtl="0">
              <a:spcBef>
                <a:spcPts val="1600"/>
              </a:spcBef>
              <a:spcAft>
                <a:spcPts val="0"/>
              </a:spcAft>
              <a:buClr>
                <a:srgbClr val="FFFFFF"/>
              </a:buClr>
              <a:buSzPts val="1200"/>
              <a:buAutoNum type="romanLcPeriod"/>
              <a:defRPr/>
            </a:lvl3pPr>
            <a:lvl4pPr marL="1828800" lvl="3" indent="-304800" rtl="0">
              <a:spcBef>
                <a:spcPts val="1600"/>
              </a:spcBef>
              <a:spcAft>
                <a:spcPts val="0"/>
              </a:spcAft>
              <a:buClr>
                <a:srgbClr val="FFFFFF"/>
              </a:buClr>
              <a:buSzPts val="1200"/>
              <a:buAutoNum type="arabicPeriod"/>
              <a:defRPr/>
            </a:lvl4pPr>
            <a:lvl5pPr marL="2286000" lvl="4" indent="-304800" rtl="0">
              <a:spcBef>
                <a:spcPts val="1600"/>
              </a:spcBef>
              <a:spcAft>
                <a:spcPts val="0"/>
              </a:spcAft>
              <a:buClr>
                <a:srgbClr val="FFFFFF"/>
              </a:buClr>
              <a:buSzPts val="1200"/>
              <a:buAutoNum type="alphaLcPeriod"/>
              <a:defRPr/>
            </a:lvl5pPr>
            <a:lvl6pPr marL="2743200" lvl="5" indent="-304800" rtl="0">
              <a:spcBef>
                <a:spcPts val="1600"/>
              </a:spcBef>
              <a:spcAft>
                <a:spcPts val="0"/>
              </a:spcAft>
              <a:buClr>
                <a:srgbClr val="FFFFFF"/>
              </a:buClr>
              <a:buSzPts val="1200"/>
              <a:buAutoNum type="romanLcPeriod"/>
              <a:defRPr/>
            </a:lvl6pPr>
            <a:lvl7pPr marL="3200400" lvl="6" indent="-304800" rtl="0">
              <a:spcBef>
                <a:spcPts val="1600"/>
              </a:spcBef>
              <a:spcAft>
                <a:spcPts val="0"/>
              </a:spcAft>
              <a:buClr>
                <a:srgbClr val="FFFFFF"/>
              </a:buClr>
              <a:buSzPts val="1200"/>
              <a:buAutoNum type="arabicPeriod"/>
              <a:defRPr/>
            </a:lvl7pPr>
            <a:lvl8pPr marL="3657600" lvl="7" indent="-304800" rtl="0">
              <a:spcBef>
                <a:spcPts val="1600"/>
              </a:spcBef>
              <a:spcAft>
                <a:spcPts val="0"/>
              </a:spcAft>
              <a:buClr>
                <a:srgbClr val="FFFFFF"/>
              </a:buClr>
              <a:buSzPts val="1200"/>
              <a:buAutoNum type="alphaLcPeriod"/>
              <a:defRPr/>
            </a:lvl8pPr>
            <a:lvl9pPr marL="4114800" lvl="8" indent="-304800" rtl="0">
              <a:spcBef>
                <a:spcPts val="1600"/>
              </a:spcBef>
              <a:spcAft>
                <a:spcPts val="1600"/>
              </a:spcAft>
              <a:buClr>
                <a:srgbClr val="FFFFFF"/>
              </a:buClr>
              <a:buSzPts val="1200"/>
              <a:buAutoNum type="romanLcPeriod"/>
              <a:defRPr/>
            </a:lvl9pPr>
          </a:lstStyle>
          <a:p>
            <a:endParaRPr dirty="0"/>
          </a:p>
        </p:txBody>
      </p:sp>
      <p:sp>
        <p:nvSpPr>
          <p:cNvPr id="22" name="Google Shape;88;p4">
            <a:extLst>
              <a:ext uri="{FF2B5EF4-FFF2-40B4-BE49-F238E27FC236}">
                <a16:creationId xmlns:a16="http://schemas.microsoft.com/office/drawing/2014/main" id="{187026AF-6B3C-AEFD-26D3-BE7950CF9CC8}"/>
              </a:ext>
            </a:extLst>
          </p:cNvPr>
          <p:cNvSpPr txBox="1">
            <a:spLocks noGrp="1"/>
          </p:cNvSpPr>
          <p:nvPr>
            <p:ph type="body" idx="33"/>
          </p:nvPr>
        </p:nvSpPr>
        <p:spPr>
          <a:xfrm>
            <a:off x="5680447" y="5527449"/>
            <a:ext cx="2136263" cy="307777"/>
          </a:xfrm>
          <a:prstGeom prst="rect">
            <a:avLst/>
          </a:prstGeom>
        </p:spPr>
        <p:txBody>
          <a:bodyPr spcFirstLastPara="1" wrap="square" lIns="0" tIns="0" rIns="0" bIns="0" anchor="ctr" anchorCtr="0">
            <a:noAutofit/>
          </a:bodyPr>
          <a:lstStyle>
            <a:lvl1pPr marL="152400" lvl="0" indent="0" algn="l" rtl="0">
              <a:spcBef>
                <a:spcPts val="0"/>
              </a:spcBef>
              <a:spcAft>
                <a:spcPts val="0"/>
              </a:spcAft>
              <a:buClr>
                <a:srgbClr val="FFFFFF"/>
              </a:buClr>
              <a:buSzPts val="1200"/>
              <a:buFontTx/>
              <a:buNone/>
              <a:defRPr sz="1400" b="0" i="0">
                <a:solidFill>
                  <a:schemeClr val="tx1"/>
                </a:solidFill>
                <a:latin typeface="Century Gothic" panose="020B0502020202020204" pitchFamily="34" charset="0"/>
                <a:cs typeface="Poppins SemiBold" pitchFamily="2" charset="77"/>
              </a:defRPr>
            </a:lvl1pPr>
            <a:lvl2pPr marL="914400" lvl="1" indent="-304800" rtl="0">
              <a:spcBef>
                <a:spcPts val="1600"/>
              </a:spcBef>
              <a:spcAft>
                <a:spcPts val="0"/>
              </a:spcAft>
              <a:buClr>
                <a:srgbClr val="FFFFFF"/>
              </a:buClr>
              <a:buSzPts val="1200"/>
              <a:buAutoNum type="alphaLcPeriod"/>
              <a:defRPr/>
            </a:lvl2pPr>
            <a:lvl3pPr marL="1371600" lvl="2" indent="-304800" rtl="0">
              <a:spcBef>
                <a:spcPts val="1600"/>
              </a:spcBef>
              <a:spcAft>
                <a:spcPts val="0"/>
              </a:spcAft>
              <a:buClr>
                <a:srgbClr val="FFFFFF"/>
              </a:buClr>
              <a:buSzPts val="1200"/>
              <a:buAutoNum type="romanLcPeriod"/>
              <a:defRPr/>
            </a:lvl3pPr>
            <a:lvl4pPr marL="1828800" lvl="3" indent="-304800" rtl="0">
              <a:spcBef>
                <a:spcPts val="1600"/>
              </a:spcBef>
              <a:spcAft>
                <a:spcPts val="0"/>
              </a:spcAft>
              <a:buClr>
                <a:srgbClr val="FFFFFF"/>
              </a:buClr>
              <a:buSzPts val="1200"/>
              <a:buAutoNum type="arabicPeriod"/>
              <a:defRPr/>
            </a:lvl4pPr>
            <a:lvl5pPr marL="2286000" lvl="4" indent="-304800" rtl="0">
              <a:spcBef>
                <a:spcPts val="1600"/>
              </a:spcBef>
              <a:spcAft>
                <a:spcPts val="0"/>
              </a:spcAft>
              <a:buClr>
                <a:srgbClr val="FFFFFF"/>
              </a:buClr>
              <a:buSzPts val="1200"/>
              <a:buAutoNum type="alphaLcPeriod"/>
              <a:defRPr/>
            </a:lvl5pPr>
            <a:lvl6pPr marL="2743200" lvl="5" indent="-304800" rtl="0">
              <a:spcBef>
                <a:spcPts val="1600"/>
              </a:spcBef>
              <a:spcAft>
                <a:spcPts val="0"/>
              </a:spcAft>
              <a:buClr>
                <a:srgbClr val="FFFFFF"/>
              </a:buClr>
              <a:buSzPts val="1200"/>
              <a:buAutoNum type="romanLcPeriod"/>
              <a:defRPr/>
            </a:lvl6pPr>
            <a:lvl7pPr marL="3200400" lvl="6" indent="-304800" rtl="0">
              <a:spcBef>
                <a:spcPts val="1600"/>
              </a:spcBef>
              <a:spcAft>
                <a:spcPts val="0"/>
              </a:spcAft>
              <a:buClr>
                <a:srgbClr val="FFFFFF"/>
              </a:buClr>
              <a:buSzPts val="1200"/>
              <a:buAutoNum type="arabicPeriod"/>
              <a:defRPr/>
            </a:lvl7pPr>
            <a:lvl8pPr marL="3657600" lvl="7" indent="-304800" rtl="0">
              <a:spcBef>
                <a:spcPts val="1600"/>
              </a:spcBef>
              <a:spcAft>
                <a:spcPts val="0"/>
              </a:spcAft>
              <a:buClr>
                <a:srgbClr val="FFFFFF"/>
              </a:buClr>
              <a:buSzPts val="1200"/>
              <a:buAutoNum type="alphaLcPeriod"/>
              <a:defRPr/>
            </a:lvl8pPr>
            <a:lvl9pPr marL="4114800" lvl="8" indent="-304800" rtl="0">
              <a:spcBef>
                <a:spcPts val="1600"/>
              </a:spcBef>
              <a:spcAft>
                <a:spcPts val="1600"/>
              </a:spcAft>
              <a:buClr>
                <a:srgbClr val="FFFFFF"/>
              </a:buClr>
              <a:buSzPts val="1200"/>
              <a:buAutoNum type="romanLcPeriod"/>
              <a:defRPr/>
            </a:lvl9pPr>
          </a:lstStyle>
          <a:p>
            <a:endParaRPr dirty="0"/>
          </a:p>
        </p:txBody>
      </p:sp>
      <p:sp>
        <p:nvSpPr>
          <p:cNvPr id="23" name="Google Shape;88;p4">
            <a:extLst>
              <a:ext uri="{FF2B5EF4-FFF2-40B4-BE49-F238E27FC236}">
                <a16:creationId xmlns:a16="http://schemas.microsoft.com/office/drawing/2014/main" id="{3E150286-EFBC-E3EA-F7C4-303D8AAE7E13}"/>
              </a:ext>
            </a:extLst>
          </p:cNvPr>
          <p:cNvSpPr txBox="1">
            <a:spLocks noGrp="1"/>
          </p:cNvSpPr>
          <p:nvPr>
            <p:ph type="body" idx="34"/>
          </p:nvPr>
        </p:nvSpPr>
        <p:spPr>
          <a:xfrm>
            <a:off x="5680447" y="6023084"/>
            <a:ext cx="2136263" cy="307777"/>
          </a:xfrm>
          <a:prstGeom prst="rect">
            <a:avLst/>
          </a:prstGeom>
        </p:spPr>
        <p:txBody>
          <a:bodyPr spcFirstLastPara="1" wrap="square" lIns="0" tIns="0" rIns="0" bIns="0" anchor="ctr" anchorCtr="0">
            <a:noAutofit/>
          </a:bodyPr>
          <a:lstStyle>
            <a:lvl1pPr marL="152400" lvl="0" indent="0" algn="l" rtl="0">
              <a:spcBef>
                <a:spcPts val="0"/>
              </a:spcBef>
              <a:spcAft>
                <a:spcPts val="0"/>
              </a:spcAft>
              <a:buClr>
                <a:srgbClr val="FFFFFF"/>
              </a:buClr>
              <a:buSzPts val="1200"/>
              <a:buFontTx/>
              <a:buNone/>
              <a:defRPr sz="1400" b="0" i="0">
                <a:solidFill>
                  <a:schemeClr val="tx1"/>
                </a:solidFill>
                <a:latin typeface="Century Gothic" panose="020B0502020202020204" pitchFamily="34" charset="0"/>
                <a:cs typeface="Poppins SemiBold" pitchFamily="2" charset="77"/>
              </a:defRPr>
            </a:lvl1pPr>
            <a:lvl2pPr marL="914400" lvl="1" indent="-304800" rtl="0">
              <a:spcBef>
                <a:spcPts val="1600"/>
              </a:spcBef>
              <a:spcAft>
                <a:spcPts val="0"/>
              </a:spcAft>
              <a:buClr>
                <a:srgbClr val="FFFFFF"/>
              </a:buClr>
              <a:buSzPts val="1200"/>
              <a:buAutoNum type="alphaLcPeriod"/>
              <a:defRPr/>
            </a:lvl2pPr>
            <a:lvl3pPr marL="1371600" lvl="2" indent="-304800" rtl="0">
              <a:spcBef>
                <a:spcPts val="1600"/>
              </a:spcBef>
              <a:spcAft>
                <a:spcPts val="0"/>
              </a:spcAft>
              <a:buClr>
                <a:srgbClr val="FFFFFF"/>
              </a:buClr>
              <a:buSzPts val="1200"/>
              <a:buAutoNum type="romanLcPeriod"/>
              <a:defRPr/>
            </a:lvl3pPr>
            <a:lvl4pPr marL="1828800" lvl="3" indent="-304800" rtl="0">
              <a:spcBef>
                <a:spcPts val="1600"/>
              </a:spcBef>
              <a:spcAft>
                <a:spcPts val="0"/>
              </a:spcAft>
              <a:buClr>
                <a:srgbClr val="FFFFFF"/>
              </a:buClr>
              <a:buSzPts val="1200"/>
              <a:buAutoNum type="arabicPeriod"/>
              <a:defRPr/>
            </a:lvl4pPr>
            <a:lvl5pPr marL="2286000" lvl="4" indent="-304800" rtl="0">
              <a:spcBef>
                <a:spcPts val="1600"/>
              </a:spcBef>
              <a:spcAft>
                <a:spcPts val="0"/>
              </a:spcAft>
              <a:buClr>
                <a:srgbClr val="FFFFFF"/>
              </a:buClr>
              <a:buSzPts val="1200"/>
              <a:buAutoNum type="alphaLcPeriod"/>
              <a:defRPr/>
            </a:lvl5pPr>
            <a:lvl6pPr marL="2743200" lvl="5" indent="-304800" rtl="0">
              <a:spcBef>
                <a:spcPts val="1600"/>
              </a:spcBef>
              <a:spcAft>
                <a:spcPts val="0"/>
              </a:spcAft>
              <a:buClr>
                <a:srgbClr val="FFFFFF"/>
              </a:buClr>
              <a:buSzPts val="1200"/>
              <a:buAutoNum type="romanLcPeriod"/>
              <a:defRPr/>
            </a:lvl6pPr>
            <a:lvl7pPr marL="3200400" lvl="6" indent="-304800" rtl="0">
              <a:spcBef>
                <a:spcPts val="1600"/>
              </a:spcBef>
              <a:spcAft>
                <a:spcPts val="0"/>
              </a:spcAft>
              <a:buClr>
                <a:srgbClr val="FFFFFF"/>
              </a:buClr>
              <a:buSzPts val="1200"/>
              <a:buAutoNum type="arabicPeriod"/>
              <a:defRPr/>
            </a:lvl7pPr>
            <a:lvl8pPr marL="3657600" lvl="7" indent="-304800" rtl="0">
              <a:spcBef>
                <a:spcPts val="1600"/>
              </a:spcBef>
              <a:spcAft>
                <a:spcPts val="0"/>
              </a:spcAft>
              <a:buClr>
                <a:srgbClr val="FFFFFF"/>
              </a:buClr>
              <a:buSzPts val="1200"/>
              <a:buAutoNum type="alphaLcPeriod"/>
              <a:defRPr/>
            </a:lvl8pPr>
            <a:lvl9pPr marL="4114800" lvl="8" indent="-304800" rtl="0">
              <a:spcBef>
                <a:spcPts val="1600"/>
              </a:spcBef>
              <a:spcAft>
                <a:spcPts val="1600"/>
              </a:spcAft>
              <a:buClr>
                <a:srgbClr val="FFFFFF"/>
              </a:buClr>
              <a:buSzPts val="1200"/>
              <a:buAutoNum type="romanLcPeriod"/>
              <a:defRPr/>
            </a:lvl9pPr>
          </a:lstStyle>
          <a:p>
            <a:endParaRPr dirty="0"/>
          </a:p>
        </p:txBody>
      </p:sp>
      <p:sp>
        <p:nvSpPr>
          <p:cNvPr id="21" name="Google Shape;88;p4">
            <a:extLst>
              <a:ext uri="{FF2B5EF4-FFF2-40B4-BE49-F238E27FC236}">
                <a16:creationId xmlns:a16="http://schemas.microsoft.com/office/drawing/2014/main" id="{422BBCCF-9DF3-A4C8-7AB2-06606B296E9E}"/>
              </a:ext>
            </a:extLst>
          </p:cNvPr>
          <p:cNvSpPr txBox="1">
            <a:spLocks noGrp="1"/>
          </p:cNvSpPr>
          <p:nvPr>
            <p:ph type="body" idx="32"/>
          </p:nvPr>
        </p:nvSpPr>
        <p:spPr>
          <a:xfrm>
            <a:off x="5680447" y="4994049"/>
            <a:ext cx="2136263" cy="307777"/>
          </a:xfrm>
          <a:prstGeom prst="rect">
            <a:avLst/>
          </a:prstGeom>
        </p:spPr>
        <p:txBody>
          <a:bodyPr spcFirstLastPara="1" wrap="square" lIns="0" tIns="0" rIns="0" bIns="0" anchor="ctr" anchorCtr="0">
            <a:noAutofit/>
          </a:bodyPr>
          <a:lstStyle>
            <a:lvl1pPr marL="152400" lvl="0" indent="0" algn="l" rtl="0">
              <a:spcBef>
                <a:spcPts val="0"/>
              </a:spcBef>
              <a:spcAft>
                <a:spcPts val="0"/>
              </a:spcAft>
              <a:buClr>
                <a:srgbClr val="FFFFFF"/>
              </a:buClr>
              <a:buSzPts val="1200"/>
              <a:buFontTx/>
              <a:buNone/>
              <a:defRPr sz="1400" b="0" i="0">
                <a:solidFill>
                  <a:schemeClr val="tx1"/>
                </a:solidFill>
                <a:latin typeface="Century Gothic" panose="020B0502020202020204" pitchFamily="34" charset="0"/>
                <a:cs typeface="Poppins SemiBold" pitchFamily="2" charset="77"/>
              </a:defRPr>
            </a:lvl1pPr>
            <a:lvl2pPr marL="914400" lvl="1" indent="-304800" rtl="0">
              <a:spcBef>
                <a:spcPts val="1600"/>
              </a:spcBef>
              <a:spcAft>
                <a:spcPts val="0"/>
              </a:spcAft>
              <a:buClr>
                <a:srgbClr val="FFFFFF"/>
              </a:buClr>
              <a:buSzPts val="1200"/>
              <a:buAutoNum type="alphaLcPeriod"/>
              <a:defRPr/>
            </a:lvl2pPr>
            <a:lvl3pPr marL="1371600" lvl="2" indent="-304800" rtl="0">
              <a:spcBef>
                <a:spcPts val="1600"/>
              </a:spcBef>
              <a:spcAft>
                <a:spcPts val="0"/>
              </a:spcAft>
              <a:buClr>
                <a:srgbClr val="FFFFFF"/>
              </a:buClr>
              <a:buSzPts val="1200"/>
              <a:buAutoNum type="romanLcPeriod"/>
              <a:defRPr/>
            </a:lvl3pPr>
            <a:lvl4pPr marL="1828800" lvl="3" indent="-304800" rtl="0">
              <a:spcBef>
                <a:spcPts val="1600"/>
              </a:spcBef>
              <a:spcAft>
                <a:spcPts val="0"/>
              </a:spcAft>
              <a:buClr>
                <a:srgbClr val="FFFFFF"/>
              </a:buClr>
              <a:buSzPts val="1200"/>
              <a:buAutoNum type="arabicPeriod"/>
              <a:defRPr/>
            </a:lvl4pPr>
            <a:lvl5pPr marL="2286000" lvl="4" indent="-304800" rtl="0">
              <a:spcBef>
                <a:spcPts val="1600"/>
              </a:spcBef>
              <a:spcAft>
                <a:spcPts val="0"/>
              </a:spcAft>
              <a:buClr>
                <a:srgbClr val="FFFFFF"/>
              </a:buClr>
              <a:buSzPts val="1200"/>
              <a:buAutoNum type="alphaLcPeriod"/>
              <a:defRPr/>
            </a:lvl5pPr>
            <a:lvl6pPr marL="2743200" lvl="5" indent="-304800" rtl="0">
              <a:spcBef>
                <a:spcPts val="1600"/>
              </a:spcBef>
              <a:spcAft>
                <a:spcPts val="0"/>
              </a:spcAft>
              <a:buClr>
                <a:srgbClr val="FFFFFF"/>
              </a:buClr>
              <a:buSzPts val="1200"/>
              <a:buAutoNum type="romanLcPeriod"/>
              <a:defRPr/>
            </a:lvl6pPr>
            <a:lvl7pPr marL="3200400" lvl="6" indent="-304800" rtl="0">
              <a:spcBef>
                <a:spcPts val="1600"/>
              </a:spcBef>
              <a:spcAft>
                <a:spcPts val="0"/>
              </a:spcAft>
              <a:buClr>
                <a:srgbClr val="FFFFFF"/>
              </a:buClr>
              <a:buSzPts val="1200"/>
              <a:buAutoNum type="arabicPeriod"/>
              <a:defRPr/>
            </a:lvl7pPr>
            <a:lvl8pPr marL="3657600" lvl="7" indent="-304800" rtl="0">
              <a:spcBef>
                <a:spcPts val="1600"/>
              </a:spcBef>
              <a:spcAft>
                <a:spcPts val="0"/>
              </a:spcAft>
              <a:buClr>
                <a:srgbClr val="FFFFFF"/>
              </a:buClr>
              <a:buSzPts val="1200"/>
              <a:buAutoNum type="alphaLcPeriod"/>
              <a:defRPr/>
            </a:lvl8pPr>
            <a:lvl9pPr marL="4114800" lvl="8" indent="-304800" rtl="0">
              <a:spcBef>
                <a:spcPts val="1600"/>
              </a:spcBef>
              <a:spcAft>
                <a:spcPts val="1600"/>
              </a:spcAft>
              <a:buClr>
                <a:srgbClr val="FFFFFF"/>
              </a:buClr>
              <a:buSzPts val="1200"/>
              <a:buAutoNum type="romanLcPeriod"/>
              <a:defRPr/>
            </a:lvl9pPr>
          </a:lstStyle>
          <a:p>
            <a:endParaRPr dirty="0"/>
          </a:p>
        </p:txBody>
      </p:sp>
      <p:sp>
        <p:nvSpPr>
          <p:cNvPr id="20" name="Google Shape;88;p4">
            <a:extLst>
              <a:ext uri="{FF2B5EF4-FFF2-40B4-BE49-F238E27FC236}">
                <a16:creationId xmlns:a16="http://schemas.microsoft.com/office/drawing/2014/main" id="{5285D31F-CCB3-DBF9-3772-BE0F3E16CA95}"/>
              </a:ext>
            </a:extLst>
          </p:cNvPr>
          <p:cNvSpPr txBox="1">
            <a:spLocks noGrp="1"/>
          </p:cNvSpPr>
          <p:nvPr>
            <p:ph type="body" idx="31"/>
          </p:nvPr>
        </p:nvSpPr>
        <p:spPr>
          <a:xfrm>
            <a:off x="5679098" y="4397533"/>
            <a:ext cx="3216966" cy="400109"/>
          </a:xfrm>
          <a:prstGeom prst="rect">
            <a:avLst/>
          </a:prstGeom>
        </p:spPr>
        <p:txBody>
          <a:bodyPr spcFirstLastPara="1" wrap="square" lIns="0" tIns="0" rIns="0" bIns="0" anchor="ctr" anchorCtr="0">
            <a:noAutofit/>
          </a:bodyPr>
          <a:lstStyle>
            <a:lvl1pPr marL="152400" lvl="0" indent="0" algn="l" rtl="0">
              <a:spcBef>
                <a:spcPts val="0"/>
              </a:spcBef>
              <a:spcAft>
                <a:spcPts val="0"/>
              </a:spcAft>
              <a:buClr>
                <a:srgbClr val="FFFFFF"/>
              </a:buClr>
              <a:buSzPts val="1200"/>
              <a:buFontTx/>
              <a:buNone/>
              <a:defRPr sz="2000" b="1" i="0">
                <a:solidFill>
                  <a:schemeClr val="tx2"/>
                </a:solidFill>
                <a:latin typeface="Century Gothic" panose="020B0502020202020204" pitchFamily="34" charset="0"/>
              </a:defRPr>
            </a:lvl1pPr>
            <a:lvl2pPr marL="914400" lvl="1" indent="-304800" rtl="0">
              <a:spcBef>
                <a:spcPts val="1600"/>
              </a:spcBef>
              <a:spcAft>
                <a:spcPts val="0"/>
              </a:spcAft>
              <a:buClr>
                <a:srgbClr val="FFFFFF"/>
              </a:buClr>
              <a:buSzPts val="1200"/>
              <a:buAutoNum type="alphaLcPeriod"/>
              <a:defRPr/>
            </a:lvl2pPr>
            <a:lvl3pPr marL="1371600" lvl="2" indent="-304800" rtl="0">
              <a:spcBef>
                <a:spcPts val="1600"/>
              </a:spcBef>
              <a:spcAft>
                <a:spcPts val="0"/>
              </a:spcAft>
              <a:buClr>
                <a:srgbClr val="FFFFFF"/>
              </a:buClr>
              <a:buSzPts val="1200"/>
              <a:buAutoNum type="romanLcPeriod"/>
              <a:defRPr/>
            </a:lvl3pPr>
            <a:lvl4pPr marL="1828800" lvl="3" indent="-304800" rtl="0">
              <a:spcBef>
                <a:spcPts val="1600"/>
              </a:spcBef>
              <a:spcAft>
                <a:spcPts val="0"/>
              </a:spcAft>
              <a:buClr>
                <a:srgbClr val="FFFFFF"/>
              </a:buClr>
              <a:buSzPts val="1200"/>
              <a:buAutoNum type="arabicPeriod"/>
              <a:defRPr/>
            </a:lvl4pPr>
            <a:lvl5pPr marL="2286000" lvl="4" indent="-304800" rtl="0">
              <a:spcBef>
                <a:spcPts val="1600"/>
              </a:spcBef>
              <a:spcAft>
                <a:spcPts val="0"/>
              </a:spcAft>
              <a:buClr>
                <a:srgbClr val="FFFFFF"/>
              </a:buClr>
              <a:buSzPts val="1200"/>
              <a:buAutoNum type="alphaLcPeriod"/>
              <a:defRPr/>
            </a:lvl5pPr>
            <a:lvl6pPr marL="2743200" lvl="5" indent="-304800" rtl="0">
              <a:spcBef>
                <a:spcPts val="1600"/>
              </a:spcBef>
              <a:spcAft>
                <a:spcPts val="0"/>
              </a:spcAft>
              <a:buClr>
                <a:srgbClr val="FFFFFF"/>
              </a:buClr>
              <a:buSzPts val="1200"/>
              <a:buAutoNum type="romanLcPeriod"/>
              <a:defRPr/>
            </a:lvl6pPr>
            <a:lvl7pPr marL="3200400" lvl="6" indent="-304800" rtl="0">
              <a:spcBef>
                <a:spcPts val="1600"/>
              </a:spcBef>
              <a:spcAft>
                <a:spcPts val="0"/>
              </a:spcAft>
              <a:buClr>
                <a:srgbClr val="FFFFFF"/>
              </a:buClr>
              <a:buSzPts val="1200"/>
              <a:buAutoNum type="arabicPeriod"/>
              <a:defRPr/>
            </a:lvl7pPr>
            <a:lvl8pPr marL="3657600" lvl="7" indent="-304800" rtl="0">
              <a:spcBef>
                <a:spcPts val="1600"/>
              </a:spcBef>
              <a:spcAft>
                <a:spcPts val="0"/>
              </a:spcAft>
              <a:buClr>
                <a:srgbClr val="FFFFFF"/>
              </a:buClr>
              <a:buSzPts val="1200"/>
              <a:buAutoNum type="alphaLcPeriod"/>
              <a:defRPr/>
            </a:lvl8pPr>
            <a:lvl9pPr marL="4114800" lvl="8" indent="-304800" rtl="0">
              <a:spcBef>
                <a:spcPts val="1600"/>
              </a:spcBef>
              <a:spcAft>
                <a:spcPts val="1600"/>
              </a:spcAft>
              <a:buClr>
                <a:srgbClr val="FFFFFF"/>
              </a:buClr>
              <a:buSzPts val="1200"/>
              <a:buAutoNum type="romanLcPeriod"/>
              <a:defRPr/>
            </a:lvl9pPr>
          </a:lstStyle>
          <a:p>
            <a:endParaRPr dirty="0"/>
          </a:p>
        </p:txBody>
      </p:sp>
      <p:sp>
        <p:nvSpPr>
          <p:cNvPr id="19" name="Google Shape;88;p4">
            <a:extLst>
              <a:ext uri="{FF2B5EF4-FFF2-40B4-BE49-F238E27FC236}">
                <a16:creationId xmlns:a16="http://schemas.microsoft.com/office/drawing/2014/main" id="{787CC291-64F1-F444-51BD-7066D9B80C1F}"/>
              </a:ext>
            </a:extLst>
          </p:cNvPr>
          <p:cNvSpPr txBox="1">
            <a:spLocks noGrp="1"/>
          </p:cNvSpPr>
          <p:nvPr>
            <p:ph type="body" idx="30"/>
          </p:nvPr>
        </p:nvSpPr>
        <p:spPr>
          <a:xfrm>
            <a:off x="5679098" y="2506345"/>
            <a:ext cx="3216966" cy="400109"/>
          </a:xfrm>
          <a:prstGeom prst="rect">
            <a:avLst/>
          </a:prstGeom>
        </p:spPr>
        <p:txBody>
          <a:bodyPr spcFirstLastPara="1" wrap="square" lIns="0" tIns="0" rIns="0" bIns="0" anchor="ctr" anchorCtr="0">
            <a:noAutofit/>
          </a:bodyPr>
          <a:lstStyle>
            <a:lvl1pPr marL="152400" lvl="0" indent="0" algn="l" rtl="0">
              <a:spcBef>
                <a:spcPts val="0"/>
              </a:spcBef>
              <a:spcAft>
                <a:spcPts val="0"/>
              </a:spcAft>
              <a:buClr>
                <a:srgbClr val="FFFFFF"/>
              </a:buClr>
              <a:buSzPts val="1200"/>
              <a:buFontTx/>
              <a:buNone/>
              <a:defRPr sz="2000" b="1" i="0">
                <a:solidFill>
                  <a:schemeClr val="tx2"/>
                </a:solidFill>
                <a:latin typeface="Century Gothic" panose="020B0502020202020204" pitchFamily="34" charset="0"/>
              </a:defRPr>
            </a:lvl1pPr>
            <a:lvl2pPr marL="914400" lvl="1" indent="-304800" rtl="0">
              <a:spcBef>
                <a:spcPts val="1600"/>
              </a:spcBef>
              <a:spcAft>
                <a:spcPts val="0"/>
              </a:spcAft>
              <a:buClr>
                <a:srgbClr val="FFFFFF"/>
              </a:buClr>
              <a:buSzPts val="1200"/>
              <a:buAutoNum type="alphaLcPeriod"/>
              <a:defRPr/>
            </a:lvl2pPr>
            <a:lvl3pPr marL="1371600" lvl="2" indent="-304800" rtl="0">
              <a:spcBef>
                <a:spcPts val="1600"/>
              </a:spcBef>
              <a:spcAft>
                <a:spcPts val="0"/>
              </a:spcAft>
              <a:buClr>
                <a:srgbClr val="FFFFFF"/>
              </a:buClr>
              <a:buSzPts val="1200"/>
              <a:buAutoNum type="romanLcPeriod"/>
              <a:defRPr/>
            </a:lvl3pPr>
            <a:lvl4pPr marL="1828800" lvl="3" indent="-304800" rtl="0">
              <a:spcBef>
                <a:spcPts val="1600"/>
              </a:spcBef>
              <a:spcAft>
                <a:spcPts val="0"/>
              </a:spcAft>
              <a:buClr>
                <a:srgbClr val="FFFFFF"/>
              </a:buClr>
              <a:buSzPts val="1200"/>
              <a:buAutoNum type="arabicPeriod"/>
              <a:defRPr/>
            </a:lvl4pPr>
            <a:lvl5pPr marL="2286000" lvl="4" indent="-304800" rtl="0">
              <a:spcBef>
                <a:spcPts val="1600"/>
              </a:spcBef>
              <a:spcAft>
                <a:spcPts val="0"/>
              </a:spcAft>
              <a:buClr>
                <a:srgbClr val="FFFFFF"/>
              </a:buClr>
              <a:buSzPts val="1200"/>
              <a:buAutoNum type="alphaLcPeriod"/>
              <a:defRPr/>
            </a:lvl5pPr>
            <a:lvl6pPr marL="2743200" lvl="5" indent="-304800" rtl="0">
              <a:spcBef>
                <a:spcPts val="1600"/>
              </a:spcBef>
              <a:spcAft>
                <a:spcPts val="0"/>
              </a:spcAft>
              <a:buClr>
                <a:srgbClr val="FFFFFF"/>
              </a:buClr>
              <a:buSzPts val="1200"/>
              <a:buAutoNum type="romanLcPeriod"/>
              <a:defRPr/>
            </a:lvl6pPr>
            <a:lvl7pPr marL="3200400" lvl="6" indent="-304800" rtl="0">
              <a:spcBef>
                <a:spcPts val="1600"/>
              </a:spcBef>
              <a:spcAft>
                <a:spcPts val="0"/>
              </a:spcAft>
              <a:buClr>
                <a:srgbClr val="FFFFFF"/>
              </a:buClr>
              <a:buSzPts val="1200"/>
              <a:buAutoNum type="arabicPeriod"/>
              <a:defRPr/>
            </a:lvl7pPr>
            <a:lvl8pPr marL="3657600" lvl="7" indent="-304800" rtl="0">
              <a:spcBef>
                <a:spcPts val="1600"/>
              </a:spcBef>
              <a:spcAft>
                <a:spcPts val="0"/>
              </a:spcAft>
              <a:buClr>
                <a:srgbClr val="FFFFFF"/>
              </a:buClr>
              <a:buSzPts val="1200"/>
              <a:buAutoNum type="alphaLcPeriod"/>
              <a:defRPr/>
            </a:lvl8pPr>
            <a:lvl9pPr marL="4114800" lvl="8" indent="-304800" rtl="0">
              <a:spcBef>
                <a:spcPts val="1600"/>
              </a:spcBef>
              <a:spcAft>
                <a:spcPts val="1600"/>
              </a:spcAft>
              <a:buClr>
                <a:srgbClr val="FFFFFF"/>
              </a:buClr>
              <a:buSzPts val="1200"/>
              <a:buAutoNum type="romanLcPeriod"/>
              <a:defRPr/>
            </a:lvl9pPr>
          </a:lstStyle>
          <a:p>
            <a:endParaRPr dirty="0"/>
          </a:p>
        </p:txBody>
      </p:sp>
      <p:sp>
        <p:nvSpPr>
          <p:cNvPr id="18" name="Google Shape;88;p4">
            <a:extLst>
              <a:ext uri="{FF2B5EF4-FFF2-40B4-BE49-F238E27FC236}">
                <a16:creationId xmlns:a16="http://schemas.microsoft.com/office/drawing/2014/main" id="{06DD058B-BB05-3FD6-22EF-4E2134B55583}"/>
              </a:ext>
            </a:extLst>
          </p:cNvPr>
          <p:cNvSpPr txBox="1">
            <a:spLocks noGrp="1"/>
          </p:cNvSpPr>
          <p:nvPr>
            <p:ph type="body" idx="29"/>
          </p:nvPr>
        </p:nvSpPr>
        <p:spPr>
          <a:xfrm>
            <a:off x="5680447" y="990600"/>
            <a:ext cx="4911344" cy="990600"/>
          </a:xfrm>
          <a:prstGeom prst="rect">
            <a:avLst/>
          </a:prstGeom>
        </p:spPr>
        <p:txBody>
          <a:bodyPr spcFirstLastPara="1" wrap="square" lIns="0" tIns="91440" rIns="0" bIns="0" anchor="t" anchorCtr="0">
            <a:noAutofit/>
          </a:bodyPr>
          <a:lstStyle>
            <a:lvl1pPr marL="152400" lvl="0" indent="0" algn="l" rtl="0">
              <a:lnSpc>
                <a:spcPts val="1980"/>
              </a:lnSpc>
              <a:spcBef>
                <a:spcPts val="0"/>
              </a:spcBef>
              <a:spcAft>
                <a:spcPts val="0"/>
              </a:spcAft>
              <a:buClr>
                <a:srgbClr val="FFFFFF"/>
              </a:buClr>
              <a:buSzPts val="1200"/>
              <a:buFontTx/>
              <a:buNone/>
              <a:defRPr sz="1400" b="0" i="0">
                <a:solidFill>
                  <a:schemeClr val="tx1"/>
                </a:solidFill>
                <a:latin typeface="Century Gothic" panose="020B0502020202020204" pitchFamily="34" charset="0"/>
                <a:cs typeface="Poppins SemiBold" pitchFamily="2" charset="77"/>
              </a:defRPr>
            </a:lvl1pPr>
            <a:lvl2pPr marL="914400" lvl="1" indent="-304800" rtl="0">
              <a:spcBef>
                <a:spcPts val="1600"/>
              </a:spcBef>
              <a:spcAft>
                <a:spcPts val="0"/>
              </a:spcAft>
              <a:buClr>
                <a:srgbClr val="FFFFFF"/>
              </a:buClr>
              <a:buSzPts val="1200"/>
              <a:buAutoNum type="alphaLcPeriod"/>
              <a:defRPr/>
            </a:lvl2pPr>
            <a:lvl3pPr marL="1371600" lvl="2" indent="-304800" rtl="0">
              <a:spcBef>
                <a:spcPts val="1600"/>
              </a:spcBef>
              <a:spcAft>
                <a:spcPts val="0"/>
              </a:spcAft>
              <a:buClr>
                <a:srgbClr val="FFFFFF"/>
              </a:buClr>
              <a:buSzPts val="1200"/>
              <a:buAutoNum type="romanLcPeriod"/>
              <a:defRPr/>
            </a:lvl3pPr>
            <a:lvl4pPr marL="1828800" lvl="3" indent="-304800" rtl="0">
              <a:spcBef>
                <a:spcPts val="1600"/>
              </a:spcBef>
              <a:spcAft>
                <a:spcPts val="0"/>
              </a:spcAft>
              <a:buClr>
                <a:srgbClr val="FFFFFF"/>
              </a:buClr>
              <a:buSzPts val="1200"/>
              <a:buAutoNum type="arabicPeriod"/>
              <a:defRPr/>
            </a:lvl4pPr>
            <a:lvl5pPr marL="2286000" lvl="4" indent="-304800" rtl="0">
              <a:spcBef>
                <a:spcPts val="1600"/>
              </a:spcBef>
              <a:spcAft>
                <a:spcPts val="0"/>
              </a:spcAft>
              <a:buClr>
                <a:srgbClr val="FFFFFF"/>
              </a:buClr>
              <a:buSzPts val="1200"/>
              <a:buAutoNum type="alphaLcPeriod"/>
              <a:defRPr/>
            </a:lvl5pPr>
            <a:lvl6pPr marL="2743200" lvl="5" indent="-304800" rtl="0">
              <a:spcBef>
                <a:spcPts val="1600"/>
              </a:spcBef>
              <a:spcAft>
                <a:spcPts val="0"/>
              </a:spcAft>
              <a:buClr>
                <a:srgbClr val="FFFFFF"/>
              </a:buClr>
              <a:buSzPts val="1200"/>
              <a:buAutoNum type="romanLcPeriod"/>
              <a:defRPr/>
            </a:lvl6pPr>
            <a:lvl7pPr marL="3200400" lvl="6" indent="-304800" rtl="0">
              <a:spcBef>
                <a:spcPts val="1600"/>
              </a:spcBef>
              <a:spcAft>
                <a:spcPts val="0"/>
              </a:spcAft>
              <a:buClr>
                <a:srgbClr val="FFFFFF"/>
              </a:buClr>
              <a:buSzPts val="1200"/>
              <a:buAutoNum type="arabicPeriod"/>
              <a:defRPr/>
            </a:lvl7pPr>
            <a:lvl8pPr marL="3657600" lvl="7" indent="-304800" rtl="0">
              <a:spcBef>
                <a:spcPts val="1600"/>
              </a:spcBef>
              <a:spcAft>
                <a:spcPts val="0"/>
              </a:spcAft>
              <a:buClr>
                <a:srgbClr val="FFFFFF"/>
              </a:buClr>
              <a:buSzPts val="1200"/>
              <a:buAutoNum type="alphaLcPeriod"/>
              <a:defRPr/>
            </a:lvl8pPr>
            <a:lvl9pPr marL="4114800" lvl="8" indent="-304800" rtl="0">
              <a:spcBef>
                <a:spcPts val="1600"/>
              </a:spcBef>
              <a:spcAft>
                <a:spcPts val="1600"/>
              </a:spcAft>
              <a:buClr>
                <a:srgbClr val="FFFFFF"/>
              </a:buClr>
              <a:buSzPts val="1200"/>
              <a:buAutoNum type="romanLcPeriod"/>
              <a:defRPr/>
            </a:lvl9pPr>
          </a:lstStyle>
          <a:p>
            <a:endParaRPr dirty="0"/>
          </a:p>
        </p:txBody>
      </p:sp>
      <p:sp>
        <p:nvSpPr>
          <p:cNvPr id="16" name="Google Shape;88;p4">
            <a:extLst>
              <a:ext uri="{FF2B5EF4-FFF2-40B4-BE49-F238E27FC236}">
                <a16:creationId xmlns:a16="http://schemas.microsoft.com/office/drawing/2014/main" id="{0DDD05F1-0313-BF9A-0302-B77808DCB5C0}"/>
              </a:ext>
            </a:extLst>
          </p:cNvPr>
          <p:cNvSpPr txBox="1">
            <a:spLocks noGrp="1"/>
          </p:cNvSpPr>
          <p:nvPr>
            <p:ph type="body" idx="27"/>
          </p:nvPr>
        </p:nvSpPr>
        <p:spPr>
          <a:xfrm>
            <a:off x="5680447" y="2881787"/>
            <a:ext cx="4911344" cy="990600"/>
          </a:xfrm>
          <a:prstGeom prst="rect">
            <a:avLst/>
          </a:prstGeom>
        </p:spPr>
        <p:txBody>
          <a:bodyPr spcFirstLastPara="1" wrap="square" lIns="0" tIns="91440" rIns="0" bIns="0" anchor="t" anchorCtr="0">
            <a:noAutofit/>
          </a:bodyPr>
          <a:lstStyle>
            <a:lvl1pPr marL="152400" lvl="0" indent="0" algn="l" rtl="0">
              <a:lnSpc>
                <a:spcPts val="1980"/>
              </a:lnSpc>
              <a:spcBef>
                <a:spcPts val="0"/>
              </a:spcBef>
              <a:spcAft>
                <a:spcPts val="0"/>
              </a:spcAft>
              <a:buClr>
                <a:srgbClr val="FFFFFF"/>
              </a:buClr>
              <a:buSzPts val="1200"/>
              <a:buFontTx/>
              <a:buNone/>
              <a:defRPr sz="1400" b="0" i="0">
                <a:solidFill>
                  <a:schemeClr val="tx1"/>
                </a:solidFill>
                <a:latin typeface="Century Gothic" panose="020B0502020202020204" pitchFamily="34" charset="0"/>
                <a:cs typeface="Poppins SemiBold" pitchFamily="2" charset="77"/>
              </a:defRPr>
            </a:lvl1pPr>
            <a:lvl2pPr marL="914400" lvl="1" indent="-304800" rtl="0">
              <a:spcBef>
                <a:spcPts val="1600"/>
              </a:spcBef>
              <a:spcAft>
                <a:spcPts val="0"/>
              </a:spcAft>
              <a:buClr>
                <a:srgbClr val="FFFFFF"/>
              </a:buClr>
              <a:buSzPts val="1200"/>
              <a:buAutoNum type="alphaLcPeriod"/>
              <a:defRPr/>
            </a:lvl2pPr>
            <a:lvl3pPr marL="1371600" lvl="2" indent="-304800" rtl="0">
              <a:spcBef>
                <a:spcPts val="1600"/>
              </a:spcBef>
              <a:spcAft>
                <a:spcPts val="0"/>
              </a:spcAft>
              <a:buClr>
                <a:srgbClr val="FFFFFF"/>
              </a:buClr>
              <a:buSzPts val="1200"/>
              <a:buAutoNum type="romanLcPeriod"/>
              <a:defRPr/>
            </a:lvl3pPr>
            <a:lvl4pPr marL="1828800" lvl="3" indent="-304800" rtl="0">
              <a:spcBef>
                <a:spcPts val="1600"/>
              </a:spcBef>
              <a:spcAft>
                <a:spcPts val="0"/>
              </a:spcAft>
              <a:buClr>
                <a:srgbClr val="FFFFFF"/>
              </a:buClr>
              <a:buSzPts val="1200"/>
              <a:buAutoNum type="arabicPeriod"/>
              <a:defRPr/>
            </a:lvl4pPr>
            <a:lvl5pPr marL="2286000" lvl="4" indent="-304800" rtl="0">
              <a:spcBef>
                <a:spcPts val="1600"/>
              </a:spcBef>
              <a:spcAft>
                <a:spcPts val="0"/>
              </a:spcAft>
              <a:buClr>
                <a:srgbClr val="FFFFFF"/>
              </a:buClr>
              <a:buSzPts val="1200"/>
              <a:buAutoNum type="alphaLcPeriod"/>
              <a:defRPr/>
            </a:lvl5pPr>
            <a:lvl6pPr marL="2743200" lvl="5" indent="-304800" rtl="0">
              <a:spcBef>
                <a:spcPts val="1600"/>
              </a:spcBef>
              <a:spcAft>
                <a:spcPts val="0"/>
              </a:spcAft>
              <a:buClr>
                <a:srgbClr val="FFFFFF"/>
              </a:buClr>
              <a:buSzPts val="1200"/>
              <a:buAutoNum type="romanLcPeriod"/>
              <a:defRPr/>
            </a:lvl6pPr>
            <a:lvl7pPr marL="3200400" lvl="6" indent="-304800" rtl="0">
              <a:spcBef>
                <a:spcPts val="1600"/>
              </a:spcBef>
              <a:spcAft>
                <a:spcPts val="0"/>
              </a:spcAft>
              <a:buClr>
                <a:srgbClr val="FFFFFF"/>
              </a:buClr>
              <a:buSzPts val="1200"/>
              <a:buAutoNum type="arabicPeriod"/>
              <a:defRPr/>
            </a:lvl7pPr>
            <a:lvl8pPr marL="3657600" lvl="7" indent="-304800" rtl="0">
              <a:spcBef>
                <a:spcPts val="1600"/>
              </a:spcBef>
              <a:spcAft>
                <a:spcPts val="0"/>
              </a:spcAft>
              <a:buClr>
                <a:srgbClr val="FFFFFF"/>
              </a:buClr>
              <a:buSzPts val="1200"/>
              <a:buAutoNum type="alphaLcPeriod"/>
              <a:defRPr/>
            </a:lvl8pPr>
            <a:lvl9pPr marL="4114800" lvl="8" indent="-304800" rtl="0">
              <a:spcBef>
                <a:spcPts val="1600"/>
              </a:spcBef>
              <a:spcAft>
                <a:spcPts val="1600"/>
              </a:spcAft>
              <a:buClr>
                <a:srgbClr val="FFFFFF"/>
              </a:buClr>
              <a:buSzPts val="1200"/>
              <a:buAutoNum type="romanLcPeriod"/>
              <a:defRPr/>
            </a:lvl9pPr>
          </a:lstStyle>
          <a:p>
            <a:endParaRPr dirty="0"/>
          </a:p>
        </p:txBody>
      </p:sp>
      <p:sp>
        <p:nvSpPr>
          <p:cNvPr id="17" name="Google Shape;88;p4">
            <a:extLst>
              <a:ext uri="{FF2B5EF4-FFF2-40B4-BE49-F238E27FC236}">
                <a16:creationId xmlns:a16="http://schemas.microsoft.com/office/drawing/2014/main" id="{0092A45F-3480-9E08-0B9E-F7A9C55B01BE}"/>
              </a:ext>
            </a:extLst>
          </p:cNvPr>
          <p:cNvSpPr txBox="1">
            <a:spLocks noGrp="1"/>
          </p:cNvSpPr>
          <p:nvPr>
            <p:ph type="body" idx="28"/>
          </p:nvPr>
        </p:nvSpPr>
        <p:spPr>
          <a:xfrm>
            <a:off x="5679098" y="615158"/>
            <a:ext cx="3216966" cy="400109"/>
          </a:xfrm>
          <a:prstGeom prst="rect">
            <a:avLst/>
          </a:prstGeom>
        </p:spPr>
        <p:txBody>
          <a:bodyPr spcFirstLastPara="1" wrap="square" lIns="0" tIns="0" rIns="0" bIns="0" anchor="ctr" anchorCtr="0">
            <a:noAutofit/>
          </a:bodyPr>
          <a:lstStyle>
            <a:lvl1pPr marL="152400" lvl="0" indent="0" algn="l" rtl="0">
              <a:spcBef>
                <a:spcPts val="0"/>
              </a:spcBef>
              <a:spcAft>
                <a:spcPts val="0"/>
              </a:spcAft>
              <a:buClr>
                <a:srgbClr val="FFFFFF"/>
              </a:buClr>
              <a:buSzPts val="1200"/>
              <a:buFontTx/>
              <a:buNone/>
              <a:defRPr sz="2000" b="1" i="0">
                <a:solidFill>
                  <a:schemeClr val="tx2"/>
                </a:solidFill>
                <a:latin typeface="Century Gothic" panose="020B0502020202020204" pitchFamily="34" charset="0"/>
              </a:defRPr>
            </a:lvl1pPr>
            <a:lvl2pPr marL="914400" lvl="1" indent="-304800" rtl="0">
              <a:spcBef>
                <a:spcPts val="1600"/>
              </a:spcBef>
              <a:spcAft>
                <a:spcPts val="0"/>
              </a:spcAft>
              <a:buClr>
                <a:srgbClr val="FFFFFF"/>
              </a:buClr>
              <a:buSzPts val="1200"/>
              <a:buAutoNum type="alphaLcPeriod"/>
              <a:defRPr/>
            </a:lvl2pPr>
            <a:lvl3pPr marL="1371600" lvl="2" indent="-304800" rtl="0">
              <a:spcBef>
                <a:spcPts val="1600"/>
              </a:spcBef>
              <a:spcAft>
                <a:spcPts val="0"/>
              </a:spcAft>
              <a:buClr>
                <a:srgbClr val="FFFFFF"/>
              </a:buClr>
              <a:buSzPts val="1200"/>
              <a:buAutoNum type="romanLcPeriod"/>
              <a:defRPr/>
            </a:lvl3pPr>
            <a:lvl4pPr marL="1828800" lvl="3" indent="-304800" rtl="0">
              <a:spcBef>
                <a:spcPts val="1600"/>
              </a:spcBef>
              <a:spcAft>
                <a:spcPts val="0"/>
              </a:spcAft>
              <a:buClr>
                <a:srgbClr val="FFFFFF"/>
              </a:buClr>
              <a:buSzPts val="1200"/>
              <a:buAutoNum type="arabicPeriod"/>
              <a:defRPr/>
            </a:lvl4pPr>
            <a:lvl5pPr marL="2286000" lvl="4" indent="-304800" rtl="0">
              <a:spcBef>
                <a:spcPts val="1600"/>
              </a:spcBef>
              <a:spcAft>
                <a:spcPts val="0"/>
              </a:spcAft>
              <a:buClr>
                <a:srgbClr val="FFFFFF"/>
              </a:buClr>
              <a:buSzPts val="1200"/>
              <a:buAutoNum type="alphaLcPeriod"/>
              <a:defRPr/>
            </a:lvl5pPr>
            <a:lvl6pPr marL="2743200" lvl="5" indent="-304800" rtl="0">
              <a:spcBef>
                <a:spcPts val="1600"/>
              </a:spcBef>
              <a:spcAft>
                <a:spcPts val="0"/>
              </a:spcAft>
              <a:buClr>
                <a:srgbClr val="FFFFFF"/>
              </a:buClr>
              <a:buSzPts val="1200"/>
              <a:buAutoNum type="romanLcPeriod"/>
              <a:defRPr/>
            </a:lvl6pPr>
            <a:lvl7pPr marL="3200400" lvl="6" indent="-304800" rtl="0">
              <a:spcBef>
                <a:spcPts val="1600"/>
              </a:spcBef>
              <a:spcAft>
                <a:spcPts val="0"/>
              </a:spcAft>
              <a:buClr>
                <a:srgbClr val="FFFFFF"/>
              </a:buClr>
              <a:buSzPts val="1200"/>
              <a:buAutoNum type="arabicPeriod"/>
              <a:defRPr/>
            </a:lvl7pPr>
            <a:lvl8pPr marL="3657600" lvl="7" indent="-304800" rtl="0">
              <a:spcBef>
                <a:spcPts val="1600"/>
              </a:spcBef>
              <a:spcAft>
                <a:spcPts val="0"/>
              </a:spcAft>
              <a:buClr>
                <a:srgbClr val="FFFFFF"/>
              </a:buClr>
              <a:buSzPts val="1200"/>
              <a:buAutoNum type="alphaLcPeriod"/>
              <a:defRPr/>
            </a:lvl8pPr>
            <a:lvl9pPr marL="4114800" lvl="8" indent="-304800" rtl="0">
              <a:spcBef>
                <a:spcPts val="1600"/>
              </a:spcBef>
              <a:spcAft>
                <a:spcPts val="1600"/>
              </a:spcAft>
              <a:buClr>
                <a:srgbClr val="FFFFFF"/>
              </a:buClr>
              <a:buSzPts val="1200"/>
              <a:buAutoNum type="romanLcPeriod"/>
              <a:defRPr/>
            </a:lvl9pPr>
          </a:lstStyle>
          <a:p>
            <a:endParaRPr dirty="0"/>
          </a:p>
        </p:txBody>
      </p:sp>
      <p:sp>
        <p:nvSpPr>
          <p:cNvPr id="11" name="Picture Placeholder 8">
            <a:extLst>
              <a:ext uri="{FF2B5EF4-FFF2-40B4-BE49-F238E27FC236}">
                <a16:creationId xmlns:a16="http://schemas.microsoft.com/office/drawing/2014/main" id="{87BCED54-0C10-3EDA-5A85-EB0FBFCD418D}"/>
              </a:ext>
            </a:extLst>
          </p:cNvPr>
          <p:cNvSpPr>
            <a:spLocks noGrp="1"/>
          </p:cNvSpPr>
          <p:nvPr>
            <p:ph type="pic" sz="quarter" idx="15"/>
          </p:nvPr>
        </p:nvSpPr>
        <p:spPr>
          <a:xfrm>
            <a:off x="1162312" y="818110"/>
            <a:ext cx="2707198" cy="2707544"/>
          </a:xfrm>
          <a:prstGeom prst="ellipse">
            <a:avLst/>
          </a:prstGeom>
          <a:solidFill>
            <a:schemeClr val="bg1">
              <a:lumMod val="95000"/>
            </a:schemeClr>
          </a:solidFill>
        </p:spPr>
        <p:txBody>
          <a:bodyPr>
            <a:normAutofit/>
          </a:bodyPr>
          <a:lstStyle>
            <a:lvl1pPr>
              <a:defRPr sz="1050"/>
            </a:lvl1pPr>
          </a:lstStyle>
          <a:p>
            <a:endParaRPr lang="en-US" dirty="0"/>
          </a:p>
        </p:txBody>
      </p:sp>
      <p:sp>
        <p:nvSpPr>
          <p:cNvPr id="5" name="Google Shape;87;p4">
            <a:extLst>
              <a:ext uri="{FF2B5EF4-FFF2-40B4-BE49-F238E27FC236}">
                <a16:creationId xmlns:a16="http://schemas.microsoft.com/office/drawing/2014/main" id="{DE097E57-9257-520B-26F7-8ACBF9CA0472}"/>
              </a:ext>
            </a:extLst>
          </p:cNvPr>
          <p:cNvSpPr txBox="1">
            <a:spLocks noGrp="1"/>
          </p:cNvSpPr>
          <p:nvPr>
            <p:ph type="title" hasCustomPrompt="1"/>
          </p:nvPr>
        </p:nvSpPr>
        <p:spPr>
          <a:xfrm>
            <a:off x="914381" y="5515253"/>
            <a:ext cx="3811252" cy="1015663"/>
          </a:xfrm>
          <a:prstGeom prst="rect">
            <a:avLst/>
          </a:prstGeom>
        </p:spPr>
        <p:txBody>
          <a:bodyPr spcFirstLastPara="1" wrap="square" lIns="0" tIns="0" rIns="0" bIns="0" anchor="ctr" anchorCtr="0">
            <a:noAutofit/>
          </a:bodyPr>
          <a:lstStyle>
            <a:lvl1pPr lvl="0" algn="l">
              <a:spcBef>
                <a:spcPts val="0"/>
              </a:spcBef>
              <a:spcAft>
                <a:spcPts val="0"/>
              </a:spcAft>
              <a:buSzPts val="3000"/>
              <a:buNone/>
              <a:defRPr sz="6000" b="0" i="0">
                <a:solidFill>
                  <a:schemeClr val="bg2"/>
                </a:solidFill>
                <a:latin typeface="Bebas Neue Regular" pitchFamily="2" charset="0"/>
                <a:ea typeface="Bebas Neue Regular" pitchFamily="2" charset="0"/>
                <a:cs typeface="Bebas Neue Regular" pitchFamily="2" charset="0"/>
                <a:sym typeface="Montserrat Black"/>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r>
              <a:rPr lang="en-US" dirty="0"/>
              <a:t>David Scott</a:t>
            </a:r>
            <a:endParaRPr dirty="0"/>
          </a:p>
        </p:txBody>
      </p:sp>
      <p:sp>
        <p:nvSpPr>
          <p:cNvPr id="6" name="Freeform 5">
            <a:extLst>
              <a:ext uri="{FF2B5EF4-FFF2-40B4-BE49-F238E27FC236}">
                <a16:creationId xmlns:a16="http://schemas.microsoft.com/office/drawing/2014/main" id="{6AEC54C3-7514-B58C-FDCE-4594FA59E74A}"/>
              </a:ext>
            </a:extLst>
          </p:cNvPr>
          <p:cNvSpPr/>
          <p:nvPr userDrawn="1"/>
        </p:nvSpPr>
        <p:spPr>
          <a:xfrm>
            <a:off x="11430000" y="6095999"/>
            <a:ext cx="762001" cy="762001"/>
          </a:xfrm>
          <a:custGeom>
            <a:avLst/>
            <a:gdLst>
              <a:gd name="connsiteX0" fmla="*/ 762001 w 762001"/>
              <a:gd name="connsiteY0" fmla="*/ 0 h 762001"/>
              <a:gd name="connsiteX1" fmla="*/ 762001 w 762001"/>
              <a:gd name="connsiteY1" fmla="*/ 762001 h 762001"/>
              <a:gd name="connsiteX2" fmla="*/ 0 w 762001"/>
              <a:gd name="connsiteY2" fmla="*/ 762001 h 762001"/>
              <a:gd name="connsiteX3" fmla="*/ 762001 w 762001"/>
              <a:gd name="connsiteY3" fmla="*/ 0 h 762001"/>
            </a:gdLst>
            <a:ahLst/>
            <a:cxnLst>
              <a:cxn ang="0">
                <a:pos x="connsiteX0" y="connsiteY0"/>
              </a:cxn>
              <a:cxn ang="0">
                <a:pos x="connsiteX1" y="connsiteY1"/>
              </a:cxn>
              <a:cxn ang="0">
                <a:pos x="connsiteX2" y="connsiteY2"/>
              </a:cxn>
              <a:cxn ang="0">
                <a:pos x="connsiteX3" y="connsiteY3"/>
              </a:cxn>
            </a:cxnLst>
            <a:rect l="l" t="t" r="r" b="b"/>
            <a:pathLst>
              <a:path w="762001" h="762001">
                <a:moveTo>
                  <a:pt x="762001" y="0"/>
                </a:moveTo>
                <a:lnTo>
                  <a:pt x="762001" y="762001"/>
                </a:lnTo>
                <a:lnTo>
                  <a:pt x="0" y="762001"/>
                </a:lnTo>
                <a:cubicBezTo>
                  <a:pt x="0" y="341159"/>
                  <a:pt x="341159" y="0"/>
                  <a:pt x="762001"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Oval 14">
            <a:extLst>
              <a:ext uri="{FF2B5EF4-FFF2-40B4-BE49-F238E27FC236}">
                <a16:creationId xmlns:a16="http://schemas.microsoft.com/office/drawing/2014/main" id="{11A42DE8-408B-450B-230E-F2CA09CFD75A}"/>
              </a:ext>
            </a:extLst>
          </p:cNvPr>
          <p:cNvSpPr/>
          <p:nvPr userDrawn="1"/>
        </p:nvSpPr>
        <p:spPr>
          <a:xfrm>
            <a:off x="914381" y="571499"/>
            <a:ext cx="3200419" cy="320041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339221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Now vs Post Launch">
    <p:spTree>
      <p:nvGrpSpPr>
        <p:cNvPr id="1" name=""/>
        <p:cNvGrpSpPr/>
        <p:nvPr/>
      </p:nvGrpSpPr>
      <p:grpSpPr>
        <a:xfrm>
          <a:off x="0" y="0"/>
          <a:ext cx="0" cy="0"/>
          <a:chOff x="0" y="0"/>
          <a:chExt cx="0" cy="0"/>
        </a:xfrm>
      </p:grpSpPr>
      <p:sp>
        <p:nvSpPr>
          <p:cNvPr id="35" name="Google Shape;88;p4">
            <a:extLst>
              <a:ext uri="{FF2B5EF4-FFF2-40B4-BE49-F238E27FC236}">
                <a16:creationId xmlns:a16="http://schemas.microsoft.com/office/drawing/2014/main" id="{85C816EA-B8A2-7050-7E0D-D97540DF79D9}"/>
              </a:ext>
            </a:extLst>
          </p:cNvPr>
          <p:cNvSpPr txBox="1">
            <a:spLocks noGrp="1"/>
          </p:cNvSpPr>
          <p:nvPr>
            <p:ph type="body" idx="34"/>
          </p:nvPr>
        </p:nvSpPr>
        <p:spPr>
          <a:xfrm>
            <a:off x="7315200" y="3472005"/>
            <a:ext cx="2048618" cy="882286"/>
          </a:xfrm>
          <a:prstGeom prst="rect">
            <a:avLst/>
          </a:prstGeom>
        </p:spPr>
        <p:txBody>
          <a:bodyPr spcFirstLastPara="1" wrap="square" lIns="0" tIns="0" rIns="0" bIns="0" anchor="ctr" anchorCtr="0">
            <a:noAutofit/>
          </a:bodyPr>
          <a:lstStyle>
            <a:lvl1pPr marL="152400" lvl="0" indent="0" algn="ctr" rtl="0">
              <a:spcBef>
                <a:spcPts val="0"/>
              </a:spcBef>
              <a:spcAft>
                <a:spcPts val="0"/>
              </a:spcAft>
              <a:buClr>
                <a:srgbClr val="FFFFFF"/>
              </a:buClr>
              <a:buSzPts val="1200"/>
              <a:buFontTx/>
              <a:buNone/>
              <a:defRPr sz="5400" b="1" i="0">
                <a:solidFill>
                  <a:schemeClr val="tx2"/>
                </a:solidFill>
                <a:latin typeface="Century Gothic" panose="020B0502020202020204" pitchFamily="34" charset="0"/>
              </a:defRPr>
            </a:lvl1pPr>
            <a:lvl2pPr marL="914400" lvl="1" indent="-304800" rtl="0">
              <a:spcBef>
                <a:spcPts val="1600"/>
              </a:spcBef>
              <a:spcAft>
                <a:spcPts val="0"/>
              </a:spcAft>
              <a:buClr>
                <a:srgbClr val="FFFFFF"/>
              </a:buClr>
              <a:buSzPts val="1200"/>
              <a:buAutoNum type="alphaLcPeriod"/>
              <a:defRPr/>
            </a:lvl2pPr>
            <a:lvl3pPr marL="1371600" lvl="2" indent="-304800" rtl="0">
              <a:spcBef>
                <a:spcPts val="1600"/>
              </a:spcBef>
              <a:spcAft>
                <a:spcPts val="0"/>
              </a:spcAft>
              <a:buClr>
                <a:srgbClr val="FFFFFF"/>
              </a:buClr>
              <a:buSzPts val="1200"/>
              <a:buAutoNum type="romanLcPeriod"/>
              <a:defRPr/>
            </a:lvl3pPr>
            <a:lvl4pPr marL="1828800" lvl="3" indent="-304800" rtl="0">
              <a:spcBef>
                <a:spcPts val="1600"/>
              </a:spcBef>
              <a:spcAft>
                <a:spcPts val="0"/>
              </a:spcAft>
              <a:buClr>
                <a:srgbClr val="FFFFFF"/>
              </a:buClr>
              <a:buSzPts val="1200"/>
              <a:buAutoNum type="arabicPeriod"/>
              <a:defRPr/>
            </a:lvl4pPr>
            <a:lvl5pPr marL="2286000" lvl="4" indent="-304800" rtl="0">
              <a:spcBef>
                <a:spcPts val="1600"/>
              </a:spcBef>
              <a:spcAft>
                <a:spcPts val="0"/>
              </a:spcAft>
              <a:buClr>
                <a:srgbClr val="FFFFFF"/>
              </a:buClr>
              <a:buSzPts val="1200"/>
              <a:buAutoNum type="alphaLcPeriod"/>
              <a:defRPr/>
            </a:lvl5pPr>
            <a:lvl6pPr marL="2743200" lvl="5" indent="-304800" rtl="0">
              <a:spcBef>
                <a:spcPts val="1600"/>
              </a:spcBef>
              <a:spcAft>
                <a:spcPts val="0"/>
              </a:spcAft>
              <a:buClr>
                <a:srgbClr val="FFFFFF"/>
              </a:buClr>
              <a:buSzPts val="1200"/>
              <a:buAutoNum type="romanLcPeriod"/>
              <a:defRPr/>
            </a:lvl6pPr>
            <a:lvl7pPr marL="3200400" lvl="6" indent="-304800" rtl="0">
              <a:spcBef>
                <a:spcPts val="1600"/>
              </a:spcBef>
              <a:spcAft>
                <a:spcPts val="0"/>
              </a:spcAft>
              <a:buClr>
                <a:srgbClr val="FFFFFF"/>
              </a:buClr>
              <a:buSzPts val="1200"/>
              <a:buAutoNum type="arabicPeriod"/>
              <a:defRPr/>
            </a:lvl7pPr>
            <a:lvl8pPr marL="3657600" lvl="7" indent="-304800" rtl="0">
              <a:spcBef>
                <a:spcPts val="1600"/>
              </a:spcBef>
              <a:spcAft>
                <a:spcPts val="0"/>
              </a:spcAft>
              <a:buClr>
                <a:srgbClr val="FFFFFF"/>
              </a:buClr>
              <a:buSzPts val="1200"/>
              <a:buAutoNum type="alphaLcPeriod"/>
              <a:defRPr/>
            </a:lvl8pPr>
            <a:lvl9pPr marL="4114800" lvl="8" indent="-304800" rtl="0">
              <a:spcBef>
                <a:spcPts val="1600"/>
              </a:spcBef>
              <a:spcAft>
                <a:spcPts val="1600"/>
              </a:spcAft>
              <a:buClr>
                <a:srgbClr val="FFFFFF"/>
              </a:buClr>
              <a:buSzPts val="1200"/>
              <a:buAutoNum type="romanLcPeriod"/>
              <a:defRPr/>
            </a:lvl9pPr>
          </a:lstStyle>
          <a:p>
            <a:endParaRPr dirty="0"/>
          </a:p>
        </p:txBody>
      </p:sp>
      <p:sp>
        <p:nvSpPr>
          <p:cNvPr id="33" name="Google Shape;88;p4">
            <a:extLst>
              <a:ext uri="{FF2B5EF4-FFF2-40B4-BE49-F238E27FC236}">
                <a16:creationId xmlns:a16="http://schemas.microsoft.com/office/drawing/2014/main" id="{74EB7282-6C82-3B64-0A79-4BF7F034A94F}"/>
              </a:ext>
            </a:extLst>
          </p:cNvPr>
          <p:cNvSpPr txBox="1">
            <a:spLocks noGrp="1"/>
          </p:cNvSpPr>
          <p:nvPr>
            <p:ph type="body" idx="32"/>
          </p:nvPr>
        </p:nvSpPr>
        <p:spPr>
          <a:xfrm>
            <a:off x="2529420" y="4953000"/>
            <a:ext cx="2652180" cy="805592"/>
          </a:xfrm>
          <a:prstGeom prst="rect">
            <a:avLst/>
          </a:prstGeom>
        </p:spPr>
        <p:txBody>
          <a:bodyPr spcFirstLastPara="1" wrap="square" lIns="0" tIns="0" rIns="0" bIns="0" anchor="ctr" anchorCtr="0">
            <a:noAutofit/>
          </a:bodyPr>
          <a:lstStyle>
            <a:lvl1pPr marL="152400" lvl="0" indent="0" algn="l" rtl="0">
              <a:lnSpc>
                <a:spcPts val="1980"/>
              </a:lnSpc>
              <a:spcBef>
                <a:spcPts val="0"/>
              </a:spcBef>
              <a:spcAft>
                <a:spcPts val="0"/>
              </a:spcAft>
              <a:buClr>
                <a:srgbClr val="FFFFFF"/>
              </a:buClr>
              <a:buSzPts val="1200"/>
              <a:buFontTx/>
              <a:buNone/>
              <a:defRPr sz="1400" b="0" i="0">
                <a:solidFill>
                  <a:schemeClr val="tx1"/>
                </a:solidFill>
                <a:latin typeface="Century Gothic" panose="020B0502020202020204" pitchFamily="34" charset="0"/>
                <a:cs typeface="Poppins SemiBold" pitchFamily="2" charset="77"/>
              </a:defRPr>
            </a:lvl1pPr>
            <a:lvl2pPr marL="914400" lvl="1" indent="-304800" rtl="0">
              <a:spcBef>
                <a:spcPts val="1600"/>
              </a:spcBef>
              <a:spcAft>
                <a:spcPts val="0"/>
              </a:spcAft>
              <a:buClr>
                <a:srgbClr val="FFFFFF"/>
              </a:buClr>
              <a:buSzPts val="1200"/>
              <a:buAutoNum type="alphaLcPeriod"/>
              <a:defRPr/>
            </a:lvl2pPr>
            <a:lvl3pPr marL="1371600" lvl="2" indent="-304800" rtl="0">
              <a:spcBef>
                <a:spcPts val="1600"/>
              </a:spcBef>
              <a:spcAft>
                <a:spcPts val="0"/>
              </a:spcAft>
              <a:buClr>
                <a:srgbClr val="FFFFFF"/>
              </a:buClr>
              <a:buSzPts val="1200"/>
              <a:buAutoNum type="romanLcPeriod"/>
              <a:defRPr/>
            </a:lvl3pPr>
            <a:lvl4pPr marL="1828800" lvl="3" indent="-304800" rtl="0">
              <a:spcBef>
                <a:spcPts val="1600"/>
              </a:spcBef>
              <a:spcAft>
                <a:spcPts val="0"/>
              </a:spcAft>
              <a:buClr>
                <a:srgbClr val="FFFFFF"/>
              </a:buClr>
              <a:buSzPts val="1200"/>
              <a:buAutoNum type="arabicPeriod"/>
              <a:defRPr/>
            </a:lvl4pPr>
            <a:lvl5pPr marL="2286000" lvl="4" indent="-304800" rtl="0">
              <a:spcBef>
                <a:spcPts val="1600"/>
              </a:spcBef>
              <a:spcAft>
                <a:spcPts val="0"/>
              </a:spcAft>
              <a:buClr>
                <a:srgbClr val="FFFFFF"/>
              </a:buClr>
              <a:buSzPts val="1200"/>
              <a:buAutoNum type="alphaLcPeriod"/>
              <a:defRPr/>
            </a:lvl5pPr>
            <a:lvl6pPr marL="2743200" lvl="5" indent="-304800" rtl="0">
              <a:spcBef>
                <a:spcPts val="1600"/>
              </a:spcBef>
              <a:spcAft>
                <a:spcPts val="0"/>
              </a:spcAft>
              <a:buClr>
                <a:srgbClr val="FFFFFF"/>
              </a:buClr>
              <a:buSzPts val="1200"/>
              <a:buAutoNum type="romanLcPeriod"/>
              <a:defRPr/>
            </a:lvl6pPr>
            <a:lvl7pPr marL="3200400" lvl="6" indent="-304800" rtl="0">
              <a:spcBef>
                <a:spcPts val="1600"/>
              </a:spcBef>
              <a:spcAft>
                <a:spcPts val="0"/>
              </a:spcAft>
              <a:buClr>
                <a:srgbClr val="FFFFFF"/>
              </a:buClr>
              <a:buSzPts val="1200"/>
              <a:buAutoNum type="arabicPeriod"/>
              <a:defRPr/>
            </a:lvl7pPr>
            <a:lvl8pPr marL="3657600" lvl="7" indent="-304800" rtl="0">
              <a:spcBef>
                <a:spcPts val="1600"/>
              </a:spcBef>
              <a:spcAft>
                <a:spcPts val="0"/>
              </a:spcAft>
              <a:buClr>
                <a:srgbClr val="FFFFFF"/>
              </a:buClr>
              <a:buSzPts val="1200"/>
              <a:buAutoNum type="alphaLcPeriod"/>
              <a:defRPr/>
            </a:lvl8pPr>
            <a:lvl9pPr marL="4114800" lvl="8" indent="-304800" rtl="0">
              <a:spcBef>
                <a:spcPts val="1600"/>
              </a:spcBef>
              <a:spcAft>
                <a:spcPts val="1600"/>
              </a:spcAft>
              <a:buClr>
                <a:srgbClr val="FFFFFF"/>
              </a:buClr>
              <a:buSzPts val="1200"/>
              <a:buAutoNum type="romanLcPeriod"/>
              <a:defRPr/>
            </a:lvl9pPr>
          </a:lstStyle>
          <a:p>
            <a:endParaRPr dirty="0"/>
          </a:p>
        </p:txBody>
      </p:sp>
      <p:sp>
        <p:nvSpPr>
          <p:cNvPr id="34" name="Google Shape;88;p4">
            <a:extLst>
              <a:ext uri="{FF2B5EF4-FFF2-40B4-BE49-F238E27FC236}">
                <a16:creationId xmlns:a16="http://schemas.microsoft.com/office/drawing/2014/main" id="{B8C57F92-6D6D-8253-BFD0-5D688BA8A42D}"/>
              </a:ext>
            </a:extLst>
          </p:cNvPr>
          <p:cNvSpPr txBox="1">
            <a:spLocks noGrp="1"/>
          </p:cNvSpPr>
          <p:nvPr>
            <p:ph type="body" idx="33"/>
          </p:nvPr>
        </p:nvSpPr>
        <p:spPr>
          <a:xfrm>
            <a:off x="642577" y="5165655"/>
            <a:ext cx="1561666" cy="364416"/>
          </a:xfrm>
          <a:prstGeom prst="rect">
            <a:avLst/>
          </a:prstGeom>
        </p:spPr>
        <p:txBody>
          <a:bodyPr spcFirstLastPara="1" wrap="square" lIns="0" tIns="0" rIns="0" bIns="0" anchor="ctr" anchorCtr="0">
            <a:noAutofit/>
          </a:bodyPr>
          <a:lstStyle>
            <a:lvl1pPr marL="152400" lvl="0" indent="0" algn="l" rtl="0">
              <a:spcBef>
                <a:spcPts val="0"/>
              </a:spcBef>
              <a:spcAft>
                <a:spcPts val="0"/>
              </a:spcAft>
              <a:buClr>
                <a:srgbClr val="FFFFFF"/>
              </a:buClr>
              <a:buSzPts val="1200"/>
              <a:buFontTx/>
              <a:buNone/>
              <a:defRPr sz="2000" b="1" i="0">
                <a:solidFill>
                  <a:schemeClr val="tx2"/>
                </a:solidFill>
                <a:latin typeface="Century Gothic" panose="020B0502020202020204" pitchFamily="34" charset="0"/>
              </a:defRPr>
            </a:lvl1pPr>
            <a:lvl2pPr marL="914400" lvl="1" indent="-304800" rtl="0">
              <a:spcBef>
                <a:spcPts val="1600"/>
              </a:spcBef>
              <a:spcAft>
                <a:spcPts val="0"/>
              </a:spcAft>
              <a:buClr>
                <a:srgbClr val="FFFFFF"/>
              </a:buClr>
              <a:buSzPts val="1200"/>
              <a:buAutoNum type="alphaLcPeriod"/>
              <a:defRPr/>
            </a:lvl2pPr>
            <a:lvl3pPr marL="1371600" lvl="2" indent="-304800" rtl="0">
              <a:spcBef>
                <a:spcPts val="1600"/>
              </a:spcBef>
              <a:spcAft>
                <a:spcPts val="0"/>
              </a:spcAft>
              <a:buClr>
                <a:srgbClr val="FFFFFF"/>
              </a:buClr>
              <a:buSzPts val="1200"/>
              <a:buAutoNum type="romanLcPeriod"/>
              <a:defRPr/>
            </a:lvl3pPr>
            <a:lvl4pPr marL="1828800" lvl="3" indent="-304800" rtl="0">
              <a:spcBef>
                <a:spcPts val="1600"/>
              </a:spcBef>
              <a:spcAft>
                <a:spcPts val="0"/>
              </a:spcAft>
              <a:buClr>
                <a:srgbClr val="FFFFFF"/>
              </a:buClr>
              <a:buSzPts val="1200"/>
              <a:buAutoNum type="arabicPeriod"/>
              <a:defRPr/>
            </a:lvl4pPr>
            <a:lvl5pPr marL="2286000" lvl="4" indent="-304800" rtl="0">
              <a:spcBef>
                <a:spcPts val="1600"/>
              </a:spcBef>
              <a:spcAft>
                <a:spcPts val="0"/>
              </a:spcAft>
              <a:buClr>
                <a:srgbClr val="FFFFFF"/>
              </a:buClr>
              <a:buSzPts val="1200"/>
              <a:buAutoNum type="alphaLcPeriod"/>
              <a:defRPr/>
            </a:lvl5pPr>
            <a:lvl6pPr marL="2743200" lvl="5" indent="-304800" rtl="0">
              <a:spcBef>
                <a:spcPts val="1600"/>
              </a:spcBef>
              <a:spcAft>
                <a:spcPts val="0"/>
              </a:spcAft>
              <a:buClr>
                <a:srgbClr val="FFFFFF"/>
              </a:buClr>
              <a:buSzPts val="1200"/>
              <a:buAutoNum type="romanLcPeriod"/>
              <a:defRPr/>
            </a:lvl6pPr>
            <a:lvl7pPr marL="3200400" lvl="6" indent="-304800" rtl="0">
              <a:spcBef>
                <a:spcPts val="1600"/>
              </a:spcBef>
              <a:spcAft>
                <a:spcPts val="0"/>
              </a:spcAft>
              <a:buClr>
                <a:srgbClr val="FFFFFF"/>
              </a:buClr>
              <a:buSzPts val="1200"/>
              <a:buAutoNum type="arabicPeriod"/>
              <a:defRPr/>
            </a:lvl7pPr>
            <a:lvl8pPr marL="3657600" lvl="7" indent="-304800" rtl="0">
              <a:spcBef>
                <a:spcPts val="1600"/>
              </a:spcBef>
              <a:spcAft>
                <a:spcPts val="0"/>
              </a:spcAft>
              <a:buClr>
                <a:srgbClr val="FFFFFF"/>
              </a:buClr>
              <a:buSzPts val="1200"/>
              <a:buAutoNum type="alphaLcPeriod"/>
              <a:defRPr/>
            </a:lvl8pPr>
            <a:lvl9pPr marL="4114800" lvl="8" indent="-304800" rtl="0">
              <a:spcBef>
                <a:spcPts val="1600"/>
              </a:spcBef>
              <a:spcAft>
                <a:spcPts val="1600"/>
              </a:spcAft>
              <a:buClr>
                <a:srgbClr val="FFFFFF"/>
              </a:buClr>
              <a:buSzPts val="1200"/>
              <a:buAutoNum type="romanLcPeriod"/>
              <a:defRPr/>
            </a:lvl9pPr>
          </a:lstStyle>
          <a:p>
            <a:endParaRPr dirty="0"/>
          </a:p>
        </p:txBody>
      </p:sp>
      <p:sp>
        <p:nvSpPr>
          <p:cNvPr id="31" name="Google Shape;88;p4">
            <a:extLst>
              <a:ext uri="{FF2B5EF4-FFF2-40B4-BE49-F238E27FC236}">
                <a16:creationId xmlns:a16="http://schemas.microsoft.com/office/drawing/2014/main" id="{21B3F7A3-C341-F0FD-164E-B7A1DDC3FB91}"/>
              </a:ext>
            </a:extLst>
          </p:cNvPr>
          <p:cNvSpPr txBox="1">
            <a:spLocks noGrp="1"/>
          </p:cNvSpPr>
          <p:nvPr>
            <p:ph type="body" idx="30"/>
          </p:nvPr>
        </p:nvSpPr>
        <p:spPr>
          <a:xfrm>
            <a:off x="2529420" y="3769544"/>
            <a:ext cx="2652180" cy="805592"/>
          </a:xfrm>
          <a:prstGeom prst="rect">
            <a:avLst/>
          </a:prstGeom>
        </p:spPr>
        <p:txBody>
          <a:bodyPr spcFirstLastPara="1" wrap="square" lIns="0" tIns="0" rIns="0" bIns="0" anchor="ctr" anchorCtr="0">
            <a:noAutofit/>
          </a:bodyPr>
          <a:lstStyle>
            <a:lvl1pPr marL="152400" lvl="0" indent="0" algn="l" rtl="0">
              <a:lnSpc>
                <a:spcPts val="1980"/>
              </a:lnSpc>
              <a:spcBef>
                <a:spcPts val="0"/>
              </a:spcBef>
              <a:spcAft>
                <a:spcPts val="0"/>
              </a:spcAft>
              <a:buClr>
                <a:srgbClr val="FFFFFF"/>
              </a:buClr>
              <a:buSzPts val="1200"/>
              <a:buFontTx/>
              <a:buNone/>
              <a:defRPr sz="1400" b="0" i="0">
                <a:solidFill>
                  <a:schemeClr val="tx1"/>
                </a:solidFill>
                <a:latin typeface="Century Gothic" panose="020B0502020202020204" pitchFamily="34" charset="0"/>
                <a:cs typeface="Poppins SemiBold" pitchFamily="2" charset="77"/>
              </a:defRPr>
            </a:lvl1pPr>
            <a:lvl2pPr marL="914400" lvl="1" indent="-304800" rtl="0">
              <a:spcBef>
                <a:spcPts val="1600"/>
              </a:spcBef>
              <a:spcAft>
                <a:spcPts val="0"/>
              </a:spcAft>
              <a:buClr>
                <a:srgbClr val="FFFFFF"/>
              </a:buClr>
              <a:buSzPts val="1200"/>
              <a:buAutoNum type="alphaLcPeriod"/>
              <a:defRPr/>
            </a:lvl2pPr>
            <a:lvl3pPr marL="1371600" lvl="2" indent="-304800" rtl="0">
              <a:spcBef>
                <a:spcPts val="1600"/>
              </a:spcBef>
              <a:spcAft>
                <a:spcPts val="0"/>
              </a:spcAft>
              <a:buClr>
                <a:srgbClr val="FFFFFF"/>
              </a:buClr>
              <a:buSzPts val="1200"/>
              <a:buAutoNum type="romanLcPeriod"/>
              <a:defRPr/>
            </a:lvl3pPr>
            <a:lvl4pPr marL="1828800" lvl="3" indent="-304800" rtl="0">
              <a:spcBef>
                <a:spcPts val="1600"/>
              </a:spcBef>
              <a:spcAft>
                <a:spcPts val="0"/>
              </a:spcAft>
              <a:buClr>
                <a:srgbClr val="FFFFFF"/>
              </a:buClr>
              <a:buSzPts val="1200"/>
              <a:buAutoNum type="arabicPeriod"/>
              <a:defRPr/>
            </a:lvl4pPr>
            <a:lvl5pPr marL="2286000" lvl="4" indent="-304800" rtl="0">
              <a:spcBef>
                <a:spcPts val="1600"/>
              </a:spcBef>
              <a:spcAft>
                <a:spcPts val="0"/>
              </a:spcAft>
              <a:buClr>
                <a:srgbClr val="FFFFFF"/>
              </a:buClr>
              <a:buSzPts val="1200"/>
              <a:buAutoNum type="alphaLcPeriod"/>
              <a:defRPr/>
            </a:lvl5pPr>
            <a:lvl6pPr marL="2743200" lvl="5" indent="-304800" rtl="0">
              <a:spcBef>
                <a:spcPts val="1600"/>
              </a:spcBef>
              <a:spcAft>
                <a:spcPts val="0"/>
              </a:spcAft>
              <a:buClr>
                <a:srgbClr val="FFFFFF"/>
              </a:buClr>
              <a:buSzPts val="1200"/>
              <a:buAutoNum type="romanLcPeriod"/>
              <a:defRPr/>
            </a:lvl6pPr>
            <a:lvl7pPr marL="3200400" lvl="6" indent="-304800" rtl="0">
              <a:spcBef>
                <a:spcPts val="1600"/>
              </a:spcBef>
              <a:spcAft>
                <a:spcPts val="0"/>
              </a:spcAft>
              <a:buClr>
                <a:srgbClr val="FFFFFF"/>
              </a:buClr>
              <a:buSzPts val="1200"/>
              <a:buAutoNum type="arabicPeriod"/>
              <a:defRPr/>
            </a:lvl7pPr>
            <a:lvl8pPr marL="3657600" lvl="7" indent="-304800" rtl="0">
              <a:spcBef>
                <a:spcPts val="1600"/>
              </a:spcBef>
              <a:spcAft>
                <a:spcPts val="0"/>
              </a:spcAft>
              <a:buClr>
                <a:srgbClr val="FFFFFF"/>
              </a:buClr>
              <a:buSzPts val="1200"/>
              <a:buAutoNum type="alphaLcPeriod"/>
              <a:defRPr/>
            </a:lvl8pPr>
            <a:lvl9pPr marL="4114800" lvl="8" indent="-304800" rtl="0">
              <a:spcBef>
                <a:spcPts val="1600"/>
              </a:spcBef>
              <a:spcAft>
                <a:spcPts val="1600"/>
              </a:spcAft>
              <a:buClr>
                <a:srgbClr val="FFFFFF"/>
              </a:buClr>
              <a:buSzPts val="1200"/>
              <a:buAutoNum type="romanLcPeriod"/>
              <a:defRPr/>
            </a:lvl9pPr>
          </a:lstStyle>
          <a:p>
            <a:endParaRPr dirty="0"/>
          </a:p>
        </p:txBody>
      </p:sp>
      <p:sp>
        <p:nvSpPr>
          <p:cNvPr id="32" name="Google Shape;88;p4">
            <a:extLst>
              <a:ext uri="{FF2B5EF4-FFF2-40B4-BE49-F238E27FC236}">
                <a16:creationId xmlns:a16="http://schemas.microsoft.com/office/drawing/2014/main" id="{1AE7ED41-197B-9F4D-66CE-63A531B5B99C}"/>
              </a:ext>
            </a:extLst>
          </p:cNvPr>
          <p:cNvSpPr txBox="1">
            <a:spLocks noGrp="1"/>
          </p:cNvSpPr>
          <p:nvPr>
            <p:ph type="body" idx="31"/>
          </p:nvPr>
        </p:nvSpPr>
        <p:spPr>
          <a:xfrm>
            <a:off x="642577" y="3982199"/>
            <a:ext cx="1561666" cy="364416"/>
          </a:xfrm>
          <a:prstGeom prst="rect">
            <a:avLst/>
          </a:prstGeom>
        </p:spPr>
        <p:txBody>
          <a:bodyPr spcFirstLastPara="1" wrap="square" lIns="0" tIns="0" rIns="0" bIns="0" anchor="ctr" anchorCtr="0">
            <a:noAutofit/>
          </a:bodyPr>
          <a:lstStyle>
            <a:lvl1pPr marL="152400" lvl="0" indent="0" algn="l" rtl="0">
              <a:spcBef>
                <a:spcPts val="0"/>
              </a:spcBef>
              <a:spcAft>
                <a:spcPts val="0"/>
              </a:spcAft>
              <a:buClr>
                <a:srgbClr val="FFFFFF"/>
              </a:buClr>
              <a:buSzPts val="1200"/>
              <a:buFontTx/>
              <a:buNone/>
              <a:defRPr sz="2000" b="1" i="0">
                <a:solidFill>
                  <a:schemeClr val="tx2"/>
                </a:solidFill>
                <a:latin typeface="Century Gothic" panose="020B0502020202020204" pitchFamily="34" charset="0"/>
              </a:defRPr>
            </a:lvl1pPr>
            <a:lvl2pPr marL="914400" lvl="1" indent="-304800" rtl="0">
              <a:spcBef>
                <a:spcPts val="1600"/>
              </a:spcBef>
              <a:spcAft>
                <a:spcPts val="0"/>
              </a:spcAft>
              <a:buClr>
                <a:srgbClr val="FFFFFF"/>
              </a:buClr>
              <a:buSzPts val="1200"/>
              <a:buAutoNum type="alphaLcPeriod"/>
              <a:defRPr/>
            </a:lvl2pPr>
            <a:lvl3pPr marL="1371600" lvl="2" indent="-304800" rtl="0">
              <a:spcBef>
                <a:spcPts val="1600"/>
              </a:spcBef>
              <a:spcAft>
                <a:spcPts val="0"/>
              </a:spcAft>
              <a:buClr>
                <a:srgbClr val="FFFFFF"/>
              </a:buClr>
              <a:buSzPts val="1200"/>
              <a:buAutoNum type="romanLcPeriod"/>
              <a:defRPr/>
            </a:lvl3pPr>
            <a:lvl4pPr marL="1828800" lvl="3" indent="-304800" rtl="0">
              <a:spcBef>
                <a:spcPts val="1600"/>
              </a:spcBef>
              <a:spcAft>
                <a:spcPts val="0"/>
              </a:spcAft>
              <a:buClr>
                <a:srgbClr val="FFFFFF"/>
              </a:buClr>
              <a:buSzPts val="1200"/>
              <a:buAutoNum type="arabicPeriod"/>
              <a:defRPr/>
            </a:lvl4pPr>
            <a:lvl5pPr marL="2286000" lvl="4" indent="-304800" rtl="0">
              <a:spcBef>
                <a:spcPts val="1600"/>
              </a:spcBef>
              <a:spcAft>
                <a:spcPts val="0"/>
              </a:spcAft>
              <a:buClr>
                <a:srgbClr val="FFFFFF"/>
              </a:buClr>
              <a:buSzPts val="1200"/>
              <a:buAutoNum type="alphaLcPeriod"/>
              <a:defRPr/>
            </a:lvl5pPr>
            <a:lvl6pPr marL="2743200" lvl="5" indent="-304800" rtl="0">
              <a:spcBef>
                <a:spcPts val="1600"/>
              </a:spcBef>
              <a:spcAft>
                <a:spcPts val="0"/>
              </a:spcAft>
              <a:buClr>
                <a:srgbClr val="FFFFFF"/>
              </a:buClr>
              <a:buSzPts val="1200"/>
              <a:buAutoNum type="romanLcPeriod"/>
              <a:defRPr/>
            </a:lvl6pPr>
            <a:lvl7pPr marL="3200400" lvl="6" indent="-304800" rtl="0">
              <a:spcBef>
                <a:spcPts val="1600"/>
              </a:spcBef>
              <a:spcAft>
                <a:spcPts val="0"/>
              </a:spcAft>
              <a:buClr>
                <a:srgbClr val="FFFFFF"/>
              </a:buClr>
              <a:buSzPts val="1200"/>
              <a:buAutoNum type="arabicPeriod"/>
              <a:defRPr/>
            </a:lvl7pPr>
            <a:lvl8pPr marL="3657600" lvl="7" indent="-304800" rtl="0">
              <a:spcBef>
                <a:spcPts val="1600"/>
              </a:spcBef>
              <a:spcAft>
                <a:spcPts val="0"/>
              </a:spcAft>
              <a:buClr>
                <a:srgbClr val="FFFFFF"/>
              </a:buClr>
              <a:buSzPts val="1200"/>
              <a:buAutoNum type="alphaLcPeriod"/>
              <a:defRPr/>
            </a:lvl8pPr>
            <a:lvl9pPr marL="4114800" lvl="8" indent="-304800" rtl="0">
              <a:spcBef>
                <a:spcPts val="1600"/>
              </a:spcBef>
              <a:spcAft>
                <a:spcPts val="1600"/>
              </a:spcAft>
              <a:buClr>
                <a:srgbClr val="FFFFFF"/>
              </a:buClr>
              <a:buSzPts val="1200"/>
              <a:buAutoNum type="romanLcPeriod"/>
              <a:defRPr/>
            </a:lvl9pPr>
          </a:lstStyle>
          <a:p>
            <a:endParaRPr dirty="0"/>
          </a:p>
        </p:txBody>
      </p:sp>
      <p:sp>
        <p:nvSpPr>
          <p:cNvPr id="18" name="Google Shape;88;p4">
            <a:extLst>
              <a:ext uri="{FF2B5EF4-FFF2-40B4-BE49-F238E27FC236}">
                <a16:creationId xmlns:a16="http://schemas.microsoft.com/office/drawing/2014/main" id="{06DD058B-BB05-3FD6-22EF-4E2134B55583}"/>
              </a:ext>
            </a:extLst>
          </p:cNvPr>
          <p:cNvSpPr txBox="1">
            <a:spLocks noGrp="1"/>
          </p:cNvSpPr>
          <p:nvPr>
            <p:ph type="body" idx="29"/>
          </p:nvPr>
        </p:nvSpPr>
        <p:spPr>
          <a:xfrm>
            <a:off x="2529420" y="2565309"/>
            <a:ext cx="2652180" cy="805592"/>
          </a:xfrm>
          <a:prstGeom prst="rect">
            <a:avLst/>
          </a:prstGeom>
        </p:spPr>
        <p:txBody>
          <a:bodyPr spcFirstLastPara="1" wrap="square" lIns="0" tIns="0" rIns="0" bIns="0" anchor="ctr" anchorCtr="0">
            <a:noAutofit/>
          </a:bodyPr>
          <a:lstStyle>
            <a:lvl1pPr marL="152400" lvl="0" indent="0" algn="l" rtl="0">
              <a:lnSpc>
                <a:spcPts val="1980"/>
              </a:lnSpc>
              <a:spcBef>
                <a:spcPts val="0"/>
              </a:spcBef>
              <a:spcAft>
                <a:spcPts val="0"/>
              </a:spcAft>
              <a:buClr>
                <a:srgbClr val="FFFFFF"/>
              </a:buClr>
              <a:buSzPts val="1200"/>
              <a:buFontTx/>
              <a:buNone/>
              <a:defRPr sz="1400" b="0" i="0">
                <a:solidFill>
                  <a:schemeClr val="tx1"/>
                </a:solidFill>
                <a:latin typeface="Century Gothic" panose="020B0502020202020204" pitchFamily="34" charset="0"/>
                <a:cs typeface="Poppins SemiBold" pitchFamily="2" charset="77"/>
              </a:defRPr>
            </a:lvl1pPr>
            <a:lvl2pPr marL="914400" lvl="1" indent="-304800" rtl="0">
              <a:spcBef>
                <a:spcPts val="1600"/>
              </a:spcBef>
              <a:spcAft>
                <a:spcPts val="0"/>
              </a:spcAft>
              <a:buClr>
                <a:srgbClr val="FFFFFF"/>
              </a:buClr>
              <a:buSzPts val="1200"/>
              <a:buAutoNum type="alphaLcPeriod"/>
              <a:defRPr/>
            </a:lvl2pPr>
            <a:lvl3pPr marL="1371600" lvl="2" indent="-304800" rtl="0">
              <a:spcBef>
                <a:spcPts val="1600"/>
              </a:spcBef>
              <a:spcAft>
                <a:spcPts val="0"/>
              </a:spcAft>
              <a:buClr>
                <a:srgbClr val="FFFFFF"/>
              </a:buClr>
              <a:buSzPts val="1200"/>
              <a:buAutoNum type="romanLcPeriod"/>
              <a:defRPr/>
            </a:lvl3pPr>
            <a:lvl4pPr marL="1828800" lvl="3" indent="-304800" rtl="0">
              <a:spcBef>
                <a:spcPts val="1600"/>
              </a:spcBef>
              <a:spcAft>
                <a:spcPts val="0"/>
              </a:spcAft>
              <a:buClr>
                <a:srgbClr val="FFFFFF"/>
              </a:buClr>
              <a:buSzPts val="1200"/>
              <a:buAutoNum type="arabicPeriod"/>
              <a:defRPr/>
            </a:lvl4pPr>
            <a:lvl5pPr marL="2286000" lvl="4" indent="-304800" rtl="0">
              <a:spcBef>
                <a:spcPts val="1600"/>
              </a:spcBef>
              <a:spcAft>
                <a:spcPts val="0"/>
              </a:spcAft>
              <a:buClr>
                <a:srgbClr val="FFFFFF"/>
              </a:buClr>
              <a:buSzPts val="1200"/>
              <a:buAutoNum type="alphaLcPeriod"/>
              <a:defRPr/>
            </a:lvl5pPr>
            <a:lvl6pPr marL="2743200" lvl="5" indent="-304800" rtl="0">
              <a:spcBef>
                <a:spcPts val="1600"/>
              </a:spcBef>
              <a:spcAft>
                <a:spcPts val="0"/>
              </a:spcAft>
              <a:buClr>
                <a:srgbClr val="FFFFFF"/>
              </a:buClr>
              <a:buSzPts val="1200"/>
              <a:buAutoNum type="romanLcPeriod"/>
              <a:defRPr/>
            </a:lvl6pPr>
            <a:lvl7pPr marL="3200400" lvl="6" indent="-304800" rtl="0">
              <a:spcBef>
                <a:spcPts val="1600"/>
              </a:spcBef>
              <a:spcAft>
                <a:spcPts val="0"/>
              </a:spcAft>
              <a:buClr>
                <a:srgbClr val="FFFFFF"/>
              </a:buClr>
              <a:buSzPts val="1200"/>
              <a:buAutoNum type="arabicPeriod"/>
              <a:defRPr/>
            </a:lvl7pPr>
            <a:lvl8pPr marL="3657600" lvl="7" indent="-304800" rtl="0">
              <a:spcBef>
                <a:spcPts val="1600"/>
              </a:spcBef>
              <a:spcAft>
                <a:spcPts val="0"/>
              </a:spcAft>
              <a:buClr>
                <a:srgbClr val="FFFFFF"/>
              </a:buClr>
              <a:buSzPts val="1200"/>
              <a:buAutoNum type="alphaLcPeriod"/>
              <a:defRPr/>
            </a:lvl8pPr>
            <a:lvl9pPr marL="4114800" lvl="8" indent="-304800" rtl="0">
              <a:spcBef>
                <a:spcPts val="1600"/>
              </a:spcBef>
              <a:spcAft>
                <a:spcPts val="1600"/>
              </a:spcAft>
              <a:buClr>
                <a:srgbClr val="FFFFFF"/>
              </a:buClr>
              <a:buSzPts val="1200"/>
              <a:buAutoNum type="romanLcPeriod"/>
              <a:defRPr/>
            </a:lvl9pPr>
          </a:lstStyle>
          <a:p>
            <a:endParaRPr dirty="0"/>
          </a:p>
        </p:txBody>
      </p:sp>
      <p:sp>
        <p:nvSpPr>
          <p:cNvPr id="17" name="Google Shape;88;p4">
            <a:extLst>
              <a:ext uri="{FF2B5EF4-FFF2-40B4-BE49-F238E27FC236}">
                <a16:creationId xmlns:a16="http://schemas.microsoft.com/office/drawing/2014/main" id="{0092A45F-3480-9E08-0B9E-F7A9C55B01BE}"/>
              </a:ext>
            </a:extLst>
          </p:cNvPr>
          <p:cNvSpPr txBox="1">
            <a:spLocks noGrp="1"/>
          </p:cNvSpPr>
          <p:nvPr>
            <p:ph type="body" idx="28"/>
          </p:nvPr>
        </p:nvSpPr>
        <p:spPr>
          <a:xfrm>
            <a:off x="642577" y="2777964"/>
            <a:ext cx="1561666" cy="364416"/>
          </a:xfrm>
          <a:prstGeom prst="rect">
            <a:avLst/>
          </a:prstGeom>
        </p:spPr>
        <p:txBody>
          <a:bodyPr spcFirstLastPara="1" wrap="square" lIns="0" tIns="0" rIns="0" bIns="0" anchor="ctr" anchorCtr="0">
            <a:noAutofit/>
          </a:bodyPr>
          <a:lstStyle>
            <a:lvl1pPr marL="152400" lvl="0" indent="0" algn="l" rtl="0">
              <a:spcBef>
                <a:spcPts val="0"/>
              </a:spcBef>
              <a:spcAft>
                <a:spcPts val="0"/>
              </a:spcAft>
              <a:buClr>
                <a:srgbClr val="FFFFFF"/>
              </a:buClr>
              <a:buSzPts val="1200"/>
              <a:buFontTx/>
              <a:buNone/>
              <a:defRPr sz="2000" b="1" i="0">
                <a:solidFill>
                  <a:schemeClr val="tx2"/>
                </a:solidFill>
                <a:latin typeface="Century Gothic" panose="020B0502020202020204" pitchFamily="34" charset="0"/>
              </a:defRPr>
            </a:lvl1pPr>
            <a:lvl2pPr marL="914400" lvl="1" indent="-304800" rtl="0">
              <a:spcBef>
                <a:spcPts val="1600"/>
              </a:spcBef>
              <a:spcAft>
                <a:spcPts val="0"/>
              </a:spcAft>
              <a:buClr>
                <a:srgbClr val="FFFFFF"/>
              </a:buClr>
              <a:buSzPts val="1200"/>
              <a:buAutoNum type="alphaLcPeriod"/>
              <a:defRPr/>
            </a:lvl2pPr>
            <a:lvl3pPr marL="1371600" lvl="2" indent="-304800" rtl="0">
              <a:spcBef>
                <a:spcPts val="1600"/>
              </a:spcBef>
              <a:spcAft>
                <a:spcPts val="0"/>
              </a:spcAft>
              <a:buClr>
                <a:srgbClr val="FFFFFF"/>
              </a:buClr>
              <a:buSzPts val="1200"/>
              <a:buAutoNum type="romanLcPeriod"/>
              <a:defRPr/>
            </a:lvl3pPr>
            <a:lvl4pPr marL="1828800" lvl="3" indent="-304800" rtl="0">
              <a:spcBef>
                <a:spcPts val="1600"/>
              </a:spcBef>
              <a:spcAft>
                <a:spcPts val="0"/>
              </a:spcAft>
              <a:buClr>
                <a:srgbClr val="FFFFFF"/>
              </a:buClr>
              <a:buSzPts val="1200"/>
              <a:buAutoNum type="arabicPeriod"/>
              <a:defRPr/>
            </a:lvl4pPr>
            <a:lvl5pPr marL="2286000" lvl="4" indent="-304800" rtl="0">
              <a:spcBef>
                <a:spcPts val="1600"/>
              </a:spcBef>
              <a:spcAft>
                <a:spcPts val="0"/>
              </a:spcAft>
              <a:buClr>
                <a:srgbClr val="FFFFFF"/>
              </a:buClr>
              <a:buSzPts val="1200"/>
              <a:buAutoNum type="alphaLcPeriod"/>
              <a:defRPr/>
            </a:lvl5pPr>
            <a:lvl6pPr marL="2743200" lvl="5" indent="-304800" rtl="0">
              <a:spcBef>
                <a:spcPts val="1600"/>
              </a:spcBef>
              <a:spcAft>
                <a:spcPts val="0"/>
              </a:spcAft>
              <a:buClr>
                <a:srgbClr val="FFFFFF"/>
              </a:buClr>
              <a:buSzPts val="1200"/>
              <a:buAutoNum type="romanLcPeriod"/>
              <a:defRPr/>
            </a:lvl6pPr>
            <a:lvl7pPr marL="3200400" lvl="6" indent="-304800" rtl="0">
              <a:spcBef>
                <a:spcPts val="1600"/>
              </a:spcBef>
              <a:spcAft>
                <a:spcPts val="0"/>
              </a:spcAft>
              <a:buClr>
                <a:srgbClr val="FFFFFF"/>
              </a:buClr>
              <a:buSzPts val="1200"/>
              <a:buAutoNum type="arabicPeriod"/>
              <a:defRPr/>
            </a:lvl7pPr>
            <a:lvl8pPr marL="3657600" lvl="7" indent="-304800" rtl="0">
              <a:spcBef>
                <a:spcPts val="1600"/>
              </a:spcBef>
              <a:spcAft>
                <a:spcPts val="0"/>
              </a:spcAft>
              <a:buClr>
                <a:srgbClr val="FFFFFF"/>
              </a:buClr>
              <a:buSzPts val="1200"/>
              <a:buAutoNum type="alphaLcPeriod"/>
              <a:defRPr/>
            </a:lvl8pPr>
            <a:lvl9pPr marL="4114800" lvl="8" indent="-304800" rtl="0">
              <a:spcBef>
                <a:spcPts val="1600"/>
              </a:spcBef>
              <a:spcAft>
                <a:spcPts val="1600"/>
              </a:spcAft>
              <a:buClr>
                <a:srgbClr val="FFFFFF"/>
              </a:buClr>
              <a:buSzPts val="1200"/>
              <a:buAutoNum type="romanLcPeriod"/>
              <a:defRPr/>
            </a:lvl9pPr>
          </a:lstStyle>
          <a:p>
            <a:endParaRPr dirty="0"/>
          </a:p>
        </p:txBody>
      </p:sp>
      <p:sp>
        <p:nvSpPr>
          <p:cNvPr id="6" name="Freeform 5">
            <a:extLst>
              <a:ext uri="{FF2B5EF4-FFF2-40B4-BE49-F238E27FC236}">
                <a16:creationId xmlns:a16="http://schemas.microsoft.com/office/drawing/2014/main" id="{6AEC54C3-7514-B58C-FDCE-4594FA59E74A}"/>
              </a:ext>
            </a:extLst>
          </p:cNvPr>
          <p:cNvSpPr/>
          <p:nvPr userDrawn="1"/>
        </p:nvSpPr>
        <p:spPr>
          <a:xfrm>
            <a:off x="11430000" y="6095999"/>
            <a:ext cx="762001" cy="762001"/>
          </a:xfrm>
          <a:custGeom>
            <a:avLst/>
            <a:gdLst>
              <a:gd name="connsiteX0" fmla="*/ 762001 w 762001"/>
              <a:gd name="connsiteY0" fmla="*/ 0 h 762001"/>
              <a:gd name="connsiteX1" fmla="*/ 762001 w 762001"/>
              <a:gd name="connsiteY1" fmla="*/ 762001 h 762001"/>
              <a:gd name="connsiteX2" fmla="*/ 0 w 762001"/>
              <a:gd name="connsiteY2" fmla="*/ 762001 h 762001"/>
              <a:gd name="connsiteX3" fmla="*/ 762001 w 762001"/>
              <a:gd name="connsiteY3" fmla="*/ 0 h 762001"/>
            </a:gdLst>
            <a:ahLst/>
            <a:cxnLst>
              <a:cxn ang="0">
                <a:pos x="connsiteX0" y="connsiteY0"/>
              </a:cxn>
              <a:cxn ang="0">
                <a:pos x="connsiteX1" y="connsiteY1"/>
              </a:cxn>
              <a:cxn ang="0">
                <a:pos x="connsiteX2" y="connsiteY2"/>
              </a:cxn>
              <a:cxn ang="0">
                <a:pos x="connsiteX3" y="connsiteY3"/>
              </a:cxn>
            </a:cxnLst>
            <a:rect l="l" t="t" r="r" b="b"/>
            <a:pathLst>
              <a:path w="762001" h="762001">
                <a:moveTo>
                  <a:pt x="762001" y="0"/>
                </a:moveTo>
                <a:lnTo>
                  <a:pt x="762001" y="762001"/>
                </a:lnTo>
                <a:lnTo>
                  <a:pt x="0" y="762001"/>
                </a:lnTo>
                <a:cubicBezTo>
                  <a:pt x="0" y="341159"/>
                  <a:pt x="341159" y="0"/>
                  <a:pt x="762001"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6" name="Google Shape;87;p4">
            <a:extLst>
              <a:ext uri="{FF2B5EF4-FFF2-40B4-BE49-F238E27FC236}">
                <a16:creationId xmlns:a16="http://schemas.microsoft.com/office/drawing/2014/main" id="{37BF7AE7-DF8E-A5CC-7C53-34399181373E}"/>
              </a:ext>
            </a:extLst>
          </p:cNvPr>
          <p:cNvSpPr txBox="1">
            <a:spLocks noGrp="1"/>
          </p:cNvSpPr>
          <p:nvPr>
            <p:ph type="title"/>
          </p:nvPr>
        </p:nvSpPr>
        <p:spPr>
          <a:xfrm>
            <a:off x="655871" y="773952"/>
            <a:ext cx="8259529" cy="1015663"/>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sz="6000" b="0" i="0">
                <a:solidFill>
                  <a:schemeClr val="tx2"/>
                </a:solidFill>
                <a:latin typeface="Bebas Neue Regular" pitchFamily="2" charset="0"/>
                <a:ea typeface="Bebas Neue Regular" pitchFamily="2" charset="0"/>
                <a:cs typeface="Bebas Neue Regular" pitchFamily="2" charset="0"/>
                <a:sym typeface="Montserrat Black"/>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dirty="0"/>
          </a:p>
        </p:txBody>
      </p:sp>
    </p:spTree>
    <p:extLst>
      <p:ext uri="{BB962C8B-B14F-4D97-AF65-F5344CB8AC3E}">
        <p14:creationId xmlns:p14="http://schemas.microsoft.com/office/powerpoint/2010/main" val="227379429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Acquisition Strategy">
    <p:spTree>
      <p:nvGrpSpPr>
        <p:cNvPr id="1" name=""/>
        <p:cNvGrpSpPr/>
        <p:nvPr/>
      </p:nvGrpSpPr>
      <p:grpSpPr>
        <a:xfrm>
          <a:off x="0" y="0"/>
          <a:ext cx="0" cy="0"/>
          <a:chOff x="0" y="0"/>
          <a:chExt cx="0" cy="0"/>
        </a:xfrm>
      </p:grpSpPr>
      <p:sp>
        <p:nvSpPr>
          <p:cNvPr id="49" name="Google Shape;88;p4">
            <a:extLst>
              <a:ext uri="{FF2B5EF4-FFF2-40B4-BE49-F238E27FC236}">
                <a16:creationId xmlns:a16="http://schemas.microsoft.com/office/drawing/2014/main" id="{877B02F9-0C8E-1270-8BBE-6087D9E44B95}"/>
              </a:ext>
            </a:extLst>
          </p:cNvPr>
          <p:cNvSpPr txBox="1">
            <a:spLocks noGrp="1"/>
          </p:cNvSpPr>
          <p:nvPr>
            <p:ph type="body" idx="36" hasCustomPrompt="1"/>
          </p:nvPr>
        </p:nvSpPr>
        <p:spPr>
          <a:xfrm>
            <a:off x="8444516" y="3429001"/>
            <a:ext cx="825330" cy="775342"/>
          </a:xfrm>
          <a:prstGeom prst="rect">
            <a:avLst/>
          </a:prstGeom>
        </p:spPr>
        <p:txBody>
          <a:bodyPr spcFirstLastPara="1" wrap="square" lIns="0" tIns="0" rIns="0" bIns="0" anchor="ctr" anchorCtr="0">
            <a:noAutofit/>
          </a:bodyPr>
          <a:lstStyle>
            <a:lvl1pPr marL="152400" lvl="0" indent="0" algn="ctr" rtl="0">
              <a:spcBef>
                <a:spcPts val="0"/>
              </a:spcBef>
              <a:spcAft>
                <a:spcPts val="0"/>
              </a:spcAft>
              <a:buClr>
                <a:srgbClr val="FFFFFF"/>
              </a:buClr>
              <a:buSzPts val="1200"/>
              <a:buFontTx/>
              <a:buNone/>
              <a:defRPr sz="2400" b="1" i="0">
                <a:solidFill>
                  <a:schemeClr val="bg2"/>
                </a:solidFill>
                <a:latin typeface="Century Gothic" panose="020B0502020202020204" pitchFamily="34" charset="0"/>
              </a:defRPr>
            </a:lvl1pPr>
            <a:lvl2pPr marL="914400" lvl="1" indent="-304800" rtl="0">
              <a:spcBef>
                <a:spcPts val="1600"/>
              </a:spcBef>
              <a:spcAft>
                <a:spcPts val="0"/>
              </a:spcAft>
              <a:buClr>
                <a:srgbClr val="FFFFFF"/>
              </a:buClr>
              <a:buSzPts val="1200"/>
              <a:buAutoNum type="alphaLcPeriod"/>
              <a:defRPr/>
            </a:lvl2pPr>
            <a:lvl3pPr marL="1371600" lvl="2" indent="-304800" rtl="0">
              <a:spcBef>
                <a:spcPts val="1600"/>
              </a:spcBef>
              <a:spcAft>
                <a:spcPts val="0"/>
              </a:spcAft>
              <a:buClr>
                <a:srgbClr val="FFFFFF"/>
              </a:buClr>
              <a:buSzPts val="1200"/>
              <a:buAutoNum type="romanLcPeriod"/>
              <a:defRPr/>
            </a:lvl3pPr>
            <a:lvl4pPr marL="1828800" lvl="3" indent="-304800" rtl="0">
              <a:spcBef>
                <a:spcPts val="1600"/>
              </a:spcBef>
              <a:spcAft>
                <a:spcPts val="0"/>
              </a:spcAft>
              <a:buClr>
                <a:srgbClr val="FFFFFF"/>
              </a:buClr>
              <a:buSzPts val="1200"/>
              <a:buAutoNum type="arabicPeriod"/>
              <a:defRPr/>
            </a:lvl4pPr>
            <a:lvl5pPr marL="2286000" lvl="4" indent="-304800" rtl="0">
              <a:spcBef>
                <a:spcPts val="1600"/>
              </a:spcBef>
              <a:spcAft>
                <a:spcPts val="0"/>
              </a:spcAft>
              <a:buClr>
                <a:srgbClr val="FFFFFF"/>
              </a:buClr>
              <a:buSzPts val="1200"/>
              <a:buAutoNum type="alphaLcPeriod"/>
              <a:defRPr/>
            </a:lvl5pPr>
            <a:lvl6pPr marL="2743200" lvl="5" indent="-304800" rtl="0">
              <a:spcBef>
                <a:spcPts val="1600"/>
              </a:spcBef>
              <a:spcAft>
                <a:spcPts val="0"/>
              </a:spcAft>
              <a:buClr>
                <a:srgbClr val="FFFFFF"/>
              </a:buClr>
              <a:buSzPts val="1200"/>
              <a:buAutoNum type="romanLcPeriod"/>
              <a:defRPr/>
            </a:lvl6pPr>
            <a:lvl7pPr marL="3200400" lvl="6" indent="-304800" rtl="0">
              <a:spcBef>
                <a:spcPts val="1600"/>
              </a:spcBef>
              <a:spcAft>
                <a:spcPts val="0"/>
              </a:spcAft>
              <a:buClr>
                <a:srgbClr val="FFFFFF"/>
              </a:buClr>
              <a:buSzPts val="1200"/>
              <a:buAutoNum type="arabicPeriod"/>
              <a:defRPr/>
            </a:lvl7pPr>
            <a:lvl8pPr marL="3657600" lvl="7" indent="-304800" rtl="0">
              <a:spcBef>
                <a:spcPts val="1600"/>
              </a:spcBef>
              <a:spcAft>
                <a:spcPts val="0"/>
              </a:spcAft>
              <a:buClr>
                <a:srgbClr val="FFFFFF"/>
              </a:buClr>
              <a:buSzPts val="1200"/>
              <a:buAutoNum type="alphaLcPeriod"/>
              <a:defRPr/>
            </a:lvl8pPr>
            <a:lvl9pPr marL="4114800" lvl="8" indent="-304800" rtl="0">
              <a:spcBef>
                <a:spcPts val="1600"/>
              </a:spcBef>
              <a:spcAft>
                <a:spcPts val="1600"/>
              </a:spcAft>
              <a:buClr>
                <a:srgbClr val="FFFFFF"/>
              </a:buClr>
              <a:buSzPts val="1200"/>
              <a:buAutoNum type="romanLcPeriod"/>
              <a:defRPr/>
            </a:lvl9pPr>
          </a:lstStyle>
          <a:p>
            <a:r>
              <a:rPr lang="en-US" dirty="0"/>
              <a:t>3</a:t>
            </a:r>
            <a:endParaRPr dirty="0"/>
          </a:p>
        </p:txBody>
      </p:sp>
      <p:sp>
        <p:nvSpPr>
          <p:cNvPr id="46" name="Google Shape;88;p4">
            <a:extLst>
              <a:ext uri="{FF2B5EF4-FFF2-40B4-BE49-F238E27FC236}">
                <a16:creationId xmlns:a16="http://schemas.microsoft.com/office/drawing/2014/main" id="{76A95DA0-57AD-0D01-796D-3984CCDE698D}"/>
              </a:ext>
            </a:extLst>
          </p:cNvPr>
          <p:cNvSpPr txBox="1">
            <a:spLocks noGrp="1"/>
          </p:cNvSpPr>
          <p:nvPr>
            <p:ph type="body" idx="35" hasCustomPrompt="1"/>
          </p:nvPr>
        </p:nvSpPr>
        <p:spPr>
          <a:xfrm>
            <a:off x="4785635" y="5350074"/>
            <a:ext cx="825330" cy="775342"/>
          </a:xfrm>
          <a:prstGeom prst="rect">
            <a:avLst/>
          </a:prstGeom>
        </p:spPr>
        <p:txBody>
          <a:bodyPr spcFirstLastPara="1" wrap="square" lIns="0" tIns="0" rIns="0" bIns="0" anchor="ctr" anchorCtr="0">
            <a:noAutofit/>
          </a:bodyPr>
          <a:lstStyle>
            <a:lvl1pPr marL="152400" lvl="0" indent="0" algn="ctr" rtl="0">
              <a:spcBef>
                <a:spcPts val="0"/>
              </a:spcBef>
              <a:spcAft>
                <a:spcPts val="0"/>
              </a:spcAft>
              <a:buClr>
                <a:srgbClr val="FFFFFF"/>
              </a:buClr>
              <a:buSzPts val="1200"/>
              <a:buFontTx/>
              <a:buNone/>
              <a:defRPr sz="2400" b="1" i="0">
                <a:solidFill>
                  <a:schemeClr val="bg2"/>
                </a:solidFill>
                <a:latin typeface="Century Gothic" panose="020B0502020202020204" pitchFamily="34" charset="0"/>
              </a:defRPr>
            </a:lvl1pPr>
            <a:lvl2pPr marL="914400" lvl="1" indent="-304800" rtl="0">
              <a:spcBef>
                <a:spcPts val="1600"/>
              </a:spcBef>
              <a:spcAft>
                <a:spcPts val="0"/>
              </a:spcAft>
              <a:buClr>
                <a:srgbClr val="FFFFFF"/>
              </a:buClr>
              <a:buSzPts val="1200"/>
              <a:buAutoNum type="alphaLcPeriod"/>
              <a:defRPr/>
            </a:lvl2pPr>
            <a:lvl3pPr marL="1371600" lvl="2" indent="-304800" rtl="0">
              <a:spcBef>
                <a:spcPts val="1600"/>
              </a:spcBef>
              <a:spcAft>
                <a:spcPts val="0"/>
              </a:spcAft>
              <a:buClr>
                <a:srgbClr val="FFFFFF"/>
              </a:buClr>
              <a:buSzPts val="1200"/>
              <a:buAutoNum type="romanLcPeriod"/>
              <a:defRPr/>
            </a:lvl3pPr>
            <a:lvl4pPr marL="1828800" lvl="3" indent="-304800" rtl="0">
              <a:spcBef>
                <a:spcPts val="1600"/>
              </a:spcBef>
              <a:spcAft>
                <a:spcPts val="0"/>
              </a:spcAft>
              <a:buClr>
                <a:srgbClr val="FFFFFF"/>
              </a:buClr>
              <a:buSzPts val="1200"/>
              <a:buAutoNum type="arabicPeriod"/>
              <a:defRPr/>
            </a:lvl4pPr>
            <a:lvl5pPr marL="2286000" lvl="4" indent="-304800" rtl="0">
              <a:spcBef>
                <a:spcPts val="1600"/>
              </a:spcBef>
              <a:spcAft>
                <a:spcPts val="0"/>
              </a:spcAft>
              <a:buClr>
                <a:srgbClr val="FFFFFF"/>
              </a:buClr>
              <a:buSzPts val="1200"/>
              <a:buAutoNum type="alphaLcPeriod"/>
              <a:defRPr/>
            </a:lvl5pPr>
            <a:lvl6pPr marL="2743200" lvl="5" indent="-304800" rtl="0">
              <a:spcBef>
                <a:spcPts val="1600"/>
              </a:spcBef>
              <a:spcAft>
                <a:spcPts val="0"/>
              </a:spcAft>
              <a:buClr>
                <a:srgbClr val="FFFFFF"/>
              </a:buClr>
              <a:buSzPts val="1200"/>
              <a:buAutoNum type="romanLcPeriod"/>
              <a:defRPr/>
            </a:lvl6pPr>
            <a:lvl7pPr marL="3200400" lvl="6" indent="-304800" rtl="0">
              <a:spcBef>
                <a:spcPts val="1600"/>
              </a:spcBef>
              <a:spcAft>
                <a:spcPts val="0"/>
              </a:spcAft>
              <a:buClr>
                <a:srgbClr val="FFFFFF"/>
              </a:buClr>
              <a:buSzPts val="1200"/>
              <a:buAutoNum type="arabicPeriod"/>
              <a:defRPr/>
            </a:lvl7pPr>
            <a:lvl8pPr marL="3657600" lvl="7" indent="-304800" rtl="0">
              <a:spcBef>
                <a:spcPts val="1600"/>
              </a:spcBef>
              <a:spcAft>
                <a:spcPts val="0"/>
              </a:spcAft>
              <a:buClr>
                <a:srgbClr val="FFFFFF"/>
              </a:buClr>
              <a:buSzPts val="1200"/>
              <a:buAutoNum type="alphaLcPeriod"/>
              <a:defRPr/>
            </a:lvl8pPr>
            <a:lvl9pPr marL="4114800" lvl="8" indent="-304800" rtl="0">
              <a:spcBef>
                <a:spcPts val="1600"/>
              </a:spcBef>
              <a:spcAft>
                <a:spcPts val="1600"/>
              </a:spcAft>
              <a:buClr>
                <a:srgbClr val="FFFFFF"/>
              </a:buClr>
              <a:buSzPts val="1200"/>
              <a:buAutoNum type="romanLcPeriod"/>
              <a:defRPr/>
            </a:lvl9pPr>
          </a:lstStyle>
          <a:p>
            <a:r>
              <a:rPr lang="en-US" dirty="0"/>
              <a:t>2</a:t>
            </a:r>
            <a:endParaRPr dirty="0"/>
          </a:p>
        </p:txBody>
      </p:sp>
      <p:sp>
        <p:nvSpPr>
          <p:cNvPr id="45" name="Google Shape;88;p4">
            <a:extLst>
              <a:ext uri="{FF2B5EF4-FFF2-40B4-BE49-F238E27FC236}">
                <a16:creationId xmlns:a16="http://schemas.microsoft.com/office/drawing/2014/main" id="{673BEE3E-E526-82EC-8FDA-575BC4CD6B26}"/>
              </a:ext>
            </a:extLst>
          </p:cNvPr>
          <p:cNvSpPr txBox="1">
            <a:spLocks noGrp="1"/>
          </p:cNvSpPr>
          <p:nvPr>
            <p:ph type="body" idx="34" hasCustomPrompt="1"/>
          </p:nvPr>
        </p:nvSpPr>
        <p:spPr>
          <a:xfrm>
            <a:off x="1143000" y="3429001"/>
            <a:ext cx="825330" cy="775342"/>
          </a:xfrm>
          <a:prstGeom prst="rect">
            <a:avLst/>
          </a:prstGeom>
        </p:spPr>
        <p:txBody>
          <a:bodyPr spcFirstLastPara="1" wrap="square" lIns="0" tIns="0" rIns="0" bIns="0" anchor="ctr" anchorCtr="0">
            <a:noAutofit/>
          </a:bodyPr>
          <a:lstStyle>
            <a:lvl1pPr marL="152400" lvl="0" indent="0" algn="ctr" rtl="0">
              <a:spcBef>
                <a:spcPts val="0"/>
              </a:spcBef>
              <a:spcAft>
                <a:spcPts val="0"/>
              </a:spcAft>
              <a:buClr>
                <a:srgbClr val="FFFFFF"/>
              </a:buClr>
              <a:buSzPts val="1200"/>
              <a:buFontTx/>
              <a:buNone/>
              <a:defRPr sz="2400" b="1" i="0">
                <a:solidFill>
                  <a:schemeClr val="bg2"/>
                </a:solidFill>
                <a:latin typeface="Century Gothic" panose="020B0502020202020204" pitchFamily="34" charset="0"/>
              </a:defRPr>
            </a:lvl1pPr>
            <a:lvl2pPr marL="914400" lvl="1" indent="-304800" rtl="0">
              <a:spcBef>
                <a:spcPts val="1600"/>
              </a:spcBef>
              <a:spcAft>
                <a:spcPts val="0"/>
              </a:spcAft>
              <a:buClr>
                <a:srgbClr val="FFFFFF"/>
              </a:buClr>
              <a:buSzPts val="1200"/>
              <a:buAutoNum type="alphaLcPeriod"/>
              <a:defRPr/>
            </a:lvl2pPr>
            <a:lvl3pPr marL="1371600" lvl="2" indent="-304800" rtl="0">
              <a:spcBef>
                <a:spcPts val="1600"/>
              </a:spcBef>
              <a:spcAft>
                <a:spcPts val="0"/>
              </a:spcAft>
              <a:buClr>
                <a:srgbClr val="FFFFFF"/>
              </a:buClr>
              <a:buSzPts val="1200"/>
              <a:buAutoNum type="romanLcPeriod"/>
              <a:defRPr/>
            </a:lvl3pPr>
            <a:lvl4pPr marL="1828800" lvl="3" indent="-304800" rtl="0">
              <a:spcBef>
                <a:spcPts val="1600"/>
              </a:spcBef>
              <a:spcAft>
                <a:spcPts val="0"/>
              </a:spcAft>
              <a:buClr>
                <a:srgbClr val="FFFFFF"/>
              </a:buClr>
              <a:buSzPts val="1200"/>
              <a:buAutoNum type="arabicPeriod"/>
              <a:defRPr/>
            </a:lvl4pPr>
            <a:lvl5pPr marL="2286000" lvl="4" indent="-304800" rtl="0">
              <a:spcBef>
                <a:spcPts val="1600"/>
              </a:spcBef>
              <a:spcAft>
                <a:spcPts val="0"/>
              </a:spcAft>
              <a:buClr>
                <a:srgbClr val="FFFFFF"/>
              </a:buClr>
              <a:buSzPts val="1200"/>
              <a:buAutoNum type="alphaLcPeriod"/>
              <a:defRPr/>
            </a:lvl5pPr>
            <a:lvl6pPr marL="2743200" lvl="5" indent="-304800" rtl="0">
              <a:spcBef>
                <a:spcPts val="1600"/>
              </a:spcBef>
              <a:spcAft>
                <a:spcPts val="0"/>
              </a:spcAft>
              <a:buClr>
                <a:srgbClr val="FFFFFF"/>
              </a:buClr>
              <a:buSzPts val="1200"/>
              <a:buAutoNum type="romanLcPeriod"/>
              <a:defRPr/>
            </a:lvl6pPr>
            <a:lvl7pPr marL="3200400" lvl="6" indent="-304800" rtl="0">
              <a:spcBef>
                <a:spcPts val="1600"/>
              </a:spcBef>
              <a:spcAft>
                <a:spcPts val="0"/>
              </a:spcAft>
              <a:buClr>
                <a:srgbClr val="FFFFFF"/>
              </a:buClr>
              <a:buSzPts val="1200"/>
              <a:buAutoNum type="arabicPeriod"/>
              <a:defRPr/>
            </a:lvl7pPr>
            <a:lvl8pPr marL="3657600" lvl="7" indent="-304800" rtl="0">
              <a:spcBef>
                <a:spcPts val="1600"/>
              </a:spcBef>
              <a:spcAft>
                <a:spcPts val="0"/>
              </a:spcAft>
              <a:buClr>
                <a:srgbClr val="FFFFFF"/>
              </a:buClr>
              <a:buSzPts val="1200"/>
              <a:buAutoNum type="alphaLcPeriod"/>
              <a:defRPr/>
            </a:lvl8pPr>
            <a:lvl9pPr marL="4114800" lvl="8" indent="-304800" rtl="0">
              <a:spcBef>
                <a:spcPts val="1600"/>
              </a:spcBef>
              <a:spcAft>
                <a:spcPts val="1600"/>
              </a:spcAft>
              <a:buClr>
                <a:srgbClr val="FFFFFF"/>
              </a:buClr>
              <a:buSzPts val="1200"/>
              <a:buAutoNum type="romanLcPeriod"/>
              <a:defRPr/>
            </a:lvl9pPr>
          </a:lstStyle>
          <a:p>
            <a:r>
              <a:rPr lang="en-US" dirty="0"/>
              <a:t>1</a:t>
            </a:r>
            <a:endParaRPr dirty="0"/>
          </a:p>
        </p:txBody>
      </p:sp>
      <p:sp>
        <p:nvSpPr>
          <p:cNvPr id="43" name="Google Shape;88;p4">
            <a:extLst>
              <a:ext uri="{FF2B5EF4-FFF2-40B4-BE49-F238E27FC236}">
                <a16:creationId xmlns:a16="http://schemas.microsoft.com/office/drawing/2014/main" id="{F0F6C6EF-7279-6B10-D500-80B717D77CB9}"/>
              </a:ext>
            </a:extLst>
          </p:cNvPr>
          <p:cNvSpPr txBox="1">
            <a:spLocks noGrp="1"/>
          </p:cNvSpPr>
          <p:nvPr>
            <p:ph type="body" idx="32"/>
          </p:nvPr>
        </p:nvSpPr>
        <p:spPr>
          <a:xfrm>
            <a:off x="3956562" y="4462077"/>
            <a:ext cx="2672838" cy="696362"/>
          </a:xfrm>
          <a:prstGeom prst="rect">
            <a:avLst/>
          </a:prstGeom>
        </p:spPr>
        <p:txBody>
          <a:bodyPr spcFirstLastPara="1" wrap="square" lIns="0" tIns="91440" rIns="0" bIns="0" anchor="t" anchorCtr="0">
            <a:noAutofit/>
          </a:bodyPr>
          <a:lstStyle>
            <a:lvl1pPr marL="152400" lvl="0" indent="0" algn="ctr" rtl="0">
              <a:lnSpc>
                <a:spcPts val="1880"/>
              </a:lnSpc>
              <a:spcBef>
                <a:spcPts val="0"/>
              </a:spcBef>
              <a:spcAft>
                <a:spcPts val="0"/>
              </a:spcAft>
              <a:buClr>
                <a:srgbClr val="FFFFFF"/>
              </a:buClr>
              <a:buSzPts val="1200"/>
              <a:buFontTx/>
              <a:buNone/>
              <a:defRPr sz="1400" b="0" i="0">
                <a:solidFill>
                  <a:schemeClr val="tx1"/>
                </a:solidFill>
                <a:latin typeface="Century Gothic" panose="020B0502020202020204" pitchFamily="34" charset="0"/>
                <a:cs typeface="Poppins SemiBold" pitchFamily="2" charset="77"/>
              </a:defRPr>
            </a:lvl1pPr>
            <a:lvl2pPr marL="914400" lvl="1" indent="-304800" rtl="0">
              <a:spcBef>
                <a:spcPts val="1600"/>
              </a:spcBef>
              <a:spcAft>
                <a:spcPts val="0"/>
              </a:spcAft>
              <a:buClr>
                <a:srgbClr val="FFFFFF"/>
              </a:buClr>
              <a:buSzPts val="1200"/>
              <a:buAutoNum type="alphaLcPeriod"/>
              <a:defRPr/>
            </a:lvl2pPr>
            <a:lvl3pPr marL="1371600" lvl="2" indent="-304800" rtl="0">
              <a:spcBef>
                <a:spcPts val="1600"/>
              </a:spcBef>
              <a:spcAft>
                <a:spcPts val="0"/>
              </a:spcAft>
              <a:buClr>
                <a:srgbClr val="FFFFFF"/>
              </a:buClr>
              <a:buSzPts val="1200"/>
              <a:buAutoNum type="romanLcPeriod"/>
              <a:defRPr/>
            </a:lvl3pPr>
            <a:lvl4pPr marL="1828800" lvl="3" indent="-304800" rtl="0">
              <a:spcBef>
                <a:spcPts val="1600"/>
              </a:spcBef>
              <a:spcAft>
                <a:spcPts val="0"/>
              </a:spcAft>
              <a:buClr>
                <a:srgbClr val="FFFFFF"/>
              </a:buClr>
              <a:buSzPts val="1200"/>
              <a:buAutoNum type="arabicPeriod"/>
              <a:defRPr/>
            </a:lvl4pPr>
            <a:lvl5pPr marL="2286000" lvl="4" indent="-304800" rtl="0">
              <a:spcBef>
                <a:spcPts val="1600"/>
              </a:spcBef>
              <a:spcAft>
                <a:spcPts val="0"/>
              </a:spcAft>
              <a:buClr>
                <a:srgbClr val="FFFFFF"/>
              </a:buClr>
              <a:buSzPts val="1200"/>
              <a:buAutoNum type="alphaLcPeriod"/>
              <a:defRPr/>
            </a:lvl5pPr>
            <a:lvl6pPr marL="2743200" lvl="5" indent="-304800" rtl="0">
              <a:spcBef>
                <a:spcPts val="1600"/>
              </a:spcBef>
              <a:spcAft>
                <a:spcPts val="0"/>
              </a:spcAft>
              <a:buClr>
                <a:srgbClr val="FFFFFF"/>
              </a:buClr>
              <a:buSzPts val="1200"/>
              <a:buAutoNum type="romanLcPeriod"/>
              <a:defRPr/>
            </a:lvl6pPr>
            <a:lvl7pPr marL="3200400" lvl="6" indent="-304800" rtl="0">
              <a:spcBef>
                <a:spcPts val="1600"/>
              </a:spcBef>
              <a:spcAft>
                <a:spcPts val="0"/>
              </a:spcAft>
              <a:buClr>
                <a:srgbClr val="FFFFFF"/>
              </a:buClr>
              <a:buSzPts val="1200"/>
              <a:buAutoNum type="arabicPeriod"/>
              <a:defRPr/>
            </a:lvl7pPr>
            <a:lvl8pPr marL="3657600" lvl="7" indent="-304800" rtl="0">
              <a:spcBef>
                <a:spcPts val="1600"/>
              </a:spcBef>
              <a:spcAft>
                <a:spcPts val="0"/>
              </a:spcAft>
              <a:buClr>
                <a:srgbClr val="FFFFFF"/>
              </a:buClr>
              <a:buSzPts val="1200"/>
              <a:buAutoNum type="alphaLcPeriod"/>
              <a:defRPr/>
            </a:lvl8pPr>
            <a:lvl9pPr marL="4114800" lvl="8" indent="-304800" rtl="0">
              <a:spcBef>
                <a:spcPts val="1600"/>
              </a:spcBef>
              <a:spcAft>
                <a:spcPts val="1600"/>
              </a:spcAft>
              <a:buClr>
                <a:srgbClr val="FFFFFF"/>
              </a:buClr>
              <a:buSzPts val="1200"/>
              <a:buAutoNum type="romanLcPeriod"/>
              <a:defRPr/>
            </a:lvl9pPr>
          </a:lstStyle>
          <a:p>
            <a:endParaRPr dirty="0"/>
          </a:p>
        </p:txBody>
      </p:sp>
      <p:sp>
        <p:nvSpPr>
          <p:cNvPr id="44" name="Google Shape;88;p4">
            <a:extLst>
              <a:ext uri="{FF2B5EF4-FFF2-40B4-BE49-F238E27FC236}">
                <a16:creationId xmlns:a16="http://schemas.microsoft.com/office/drawing/2014/main" id="{20ACF039-D2AE-8E63-D080-B694394D176D}"/>
              </a:ext>
            </a:extLst>
          </p:cNvPr>
          <p:cNvSpPr txBox="1">
            <a:spLocks noGrp="1"/>
          </p:cNvSpPr>
          <p:nvPr>
            <p:ph type="body" idx="33"/>
          </p:nvPr>
        </p:nvSpPr>
        <p:spPr>
          <a:xfrm>
            <a:off x="3956562" y="4091639"/>
            <a:ext cx="2672838" cy="364416"/>
          </a:xfrm>
          <a:prstGeom prst="rect">
            <a:avLst/>
          </a:prstGeom>
        </p:spPr>
        <p:txBody>
          <a:bodyPr spcFirstLastPara="1" wrap="square" lIns="0" tIns="0" rIns="0" bIns="0" anchor="ctr" anchorCtr="0">
            <a:noAutofit/>
          </a:bodyPr>
          <a:lstStyle>
            <a:lvl1pPr marL="152400" lvl="0" indent="0" algn="ctr" rtl="0">
              <a:spcBef>
                <a:spcPts val="0"/>
              </a:spcBef>
              <a:spcAft>
                <a:spcPts val="0"/>
              </a:spcAft>
              <a:buClr>
                <a:srgbClr val="FFFFFF"/>
              </a:buClr>
              <a:buSzPts val="1200"/>
              <a:buFontTx/>
              <a:buNone/>
              <a:defRPr sz="1800" b="1" i="0">
                <a:solidFill>
                  <a:schemeClr val="tx2"/>
                </a:solidFill>
                <a:latin typeface="Century Gothic" panose="020B0502020202020204" pitchFamily="34" charset="0"/>
              </a:defRPr>
            </a:lvl1pPr>
            <a:lvl2pPr marL="914400" lvl="1" indent="-304800" rtl="0">
              <a:spcBef>
                <a:spcPts val="1600"/>
              </a:spcBef>
              <a:spcAft>
                <a:spcPts val="0"/>
              </a:spcAft>
              <a:buClr>
                <a:srgbClr val="FFFFFF"/>
              </a:buClr>
              <a:buSzPts val="1200"/>
              <a:buAutoNum type="alphaLcPeriod"/>
              <a:defRPr/>
            </a:lvl2pPr>
            <a:lvl3pPr marL="1371600" lvl="2" indent="-304800" rtl="0">
              <a:spcBef>
                <a:spcPts val="1600"/>
              </a:spcBef>
              <a:spcAft>
                <a:spcPts val="0"/>
              </a:spcAft>
              <a:buClr>
                <a:srgbClr val="FFFFFF"/>
              </a:buClr>
              <a:buSzPts val="1200"/>
              <a:buAutoNum type="romanLcPeriod"/>
              <a:defRPr/>
            </a:lvl3pPr>
            <a:lvl4pPr marL="1828800" lvl="3" indent="-304800" rtl="0">
              <a:spcBef>
                <a:spcPts val="1600"/>
              </a:spcBef>
              <a:spcAft>
                <a:spcPts val="0"/>
              </a:spcAft>
              <a:buClr>
                <a:srgbClr val="FFFFFF"/>
              </a:buClr>
              <a:buSzPts val="1200"/>
              <a:buAutoNum type="arabicPeriod"/>
              <a:defRPr/>
            </a:lvl4pPr>
            <a:lvl5pPr marL="2286000" lvl="4" indent="-304800" rtl="0">
              <a:spcBef>
                <a:spcPts val="1600"/>
              </a:spcBef>
              <a:spcAft>
                <a:spcPts val="0"/>
              </a:spcAft>
              <a:buClr>
                <a:srgbClr val="FFFFFF"/>
              </a:buClr>
              <a:buSzPts val="1200"/>
              <a:buAutoNum type="alphaLcPeriod"/>
              <a:defRPr/>
            </a:lvl5pPr>
            <a:lvl6pPr marL="2743200" lvl="5" indent="-304800" rtl="0">
              <a:spcBef>
                <a:spcPts val="1600"/>
              </a:spcBef>
              <a:spcAft>
                <a:spcPts val="0"/>
              </a:spcAft>
              <a:buClr>
                <a:srgbClr val="FFFFFF"/>
              </a:buClr>
              <a:buSzPts val="1200"/>
              <a:buAutoNum type="romanLcPeriod"/>
              <a:defRPr/>
            </a:lvl6pPr>
            <a:lvl7pPr marL="3200400" lvl="6" indent="-304800" rtl="0">
              <a:spcBef>
                <a:spcPts val="1600"/>
              </a:spcBef>
              <a:spcAft>
                <a:spcPts val="0"/>
              </a:spcAft>
              <a:buClr>
                <a:srgbClr val="FFFFFF"/>
              </a:buClr>
              <a:buSzPts val="1200"/>
              <a:buAutoNum type="arabicPeriod"/>
              <a:defRPr/>
            </a:lvl7pPr>
            <a:lvl8pPr marL="3657600" lvl="7" indent="-304800" rtl="0">
              <a:spcBef>
                <a:spcPts val="1600"/>
              </a:spcBef>
              <a:spcAft>
                <a:spcPts val="0"/>
              </a:spcAft>
              <a:buClr>
                <a:srgbClr val="FFFFFF"/>
              </a:buClr>
              <a:buSzPts val="1200"/>
              <a:buAutoNum type="alphaLcPeriod"/>
              <a:defRPr/>
            </a:lvl8pPr>
            <a:lvl9pPr marL="4114800" lvl="8" indent="-304800" rtl="0">
              <a:spcBef>
                <a:spcPts val="1600"/>
              </a:spcBef>
              <a:spcAft>
                <a:spcPts val="1600"/>
              </a:spcAft>
              <a:buClr>
                <a:srgbClr val="FFFFFF"/>
              </a:buClr>
              <a:buSzPts val="1200"/>
              <a:buAutoNum type="romanLcPeriod"/>
              <a:defRPr/>
            </a:lvl9pPr>
          </a:lstStyle>
          <a:p>
            <a:endParaRPr dirty="0"/>
          </a:p>
        </p:txBody>
      </p:sp>
      <p:sp>
        <p:nvSpPr>
          <p:cNvPr id="35" name="Google Shape;88;p4">
            <a:extLst>
              <a:ext uri="{FF2B5EF4-FFF2-40B4-BE49-F238E27FC236}">
                <a16:creationId xmlns:a16="http://schemas.microsoft.com/office/drawing/2014/main" id="{4D71B3FB-8D71-868C-0FA7-AF60C6ACEF5D}"/>
              </a:ext>
            </a:extLst>
          </p:cNvPr>
          <p:cNvSpPr txBox="1">
            <a:spLocks noGrp="1"/>
          </p:cNvSpPr>
          <p:nvPr>
            <p:ph type="body" idx="30"/>
          </p:nvPr>
        </p:nvSpPr>
        <p:spPr>
          <a:xfrm>
            <a:off x="6239931" y="2656438"/>
            <a:ext cx="2672838" cy="696362"/>
          </a:xfrm>
          <a:prstGeom prst="rect">
            <a:avLst/>
          </a:prstGeom>
        </p:spPr>
        <p:txBody>
          <a:bodyPr spcFirstLastPara="1" wrap="square" lIns="0" tIns="91440" rIns="0" bIns="0" anchor="t" anchorCtr="0">
            <a:noAutofit/>
          </a:bodyPr>
          <a:lstStyle>
            <a:lvl1pPr marL="152400" lvl="0" indent="0" algn="ctr" rtl="0">
              <a:lnSpc>
                <a:spcPts val="1880"/>
              </a:lnSpc>
              <a:spcBef>
                <a:spcPts val="0"/>
              </a:spcBef>
              <a:spcAft>
                <a:spcPts val="0"/>
              </a:spcAft>
              <a:buClr>
                <a:srgbClr val="FFFFFF"/>
              </a:buClr>
              <a:buSzPts val="1200"/>
              <a:buFontTx/>
              <a:buNone/>
              <a:defRPr sz="1400" b="0" i="0">
                <a:solidFill>
                  <a:schemeClr val="tx1"/>
                </a:solidFill>
                <a:latin typeface="Century Gothic" panose="020B0502020202020204" pitchFamily="34" charset="0"/>
                <a:cs typeface="Poppins SemiBold" pitchFamily="2" charset="77"/>
              </a:defRPr>
            </a:lvl1pPr>
            <a:lvl2pPr marL="914400" lvl="1" indent="-304800" rtl="0">
              <a:spcBef>
                <a:spcPts val="1600"/>
              </a:spcBef>
              <a:spcAft>
                <a:spcPts val="0"/>
              </a:spcAft>
              <a:buClr>
                <a:srgbClr val="FFFFFF"/>
              </a:buClr>
              <a:buSzPts val="1200"/>
              <a:buAutoNum type="alphaLcPeriod"/>
              <a:defRPr/>
            </a:lvl2pPr>
            <a:lvl3pPr marL="1371600" lvl="2" indent="-304800" rtl="0">
              <a:spcBef>
                <a:spcPts val="1600"/>
              </a:spcBef>
              <a:spcAft>
                <a:spcPts val="0"/>
              </a:spcAft>
              <a:buClr>
                <a:srgbClr val="FFFFFF"/>
              </a:buClr>
              <a:buSzPts val="1200"/>
              <a:buAutoNum type="romanLcPeriod"/>
              <a:defRPr/>
            </a:lvl3pPr>
            <a:lvl4pPr marL="1828800" lvl="3" indent="-304800" rtl="0">
              <a:spcBef>
                <a:spcPts val="1600"/>
              </a:spcBef>
              <a:spcAft>
                <a:spcPts val="0"/>
              </a:spcAft>
              <a:buClr>
                <a:srgbClr val="FFFFFF"/>
              </a:buClr>
              <a:buSzPts val="1200"/>
              <a:buAutoNum type="arabicPeriod"/>
              <a:defRPr/>
            </a:lvl4pPr>
            <a:lvl5pPr marL="2286000" lvl="4" indent="-304800" rtl="0">
              <a:spcBef>
                <a:spcPts val="1600"/>
              </a:spcBef>
              <a:spcAft>
                <a:spcPts val="0"/>
              </a:spcAft>
              <a:buClr>
                <a:srgbClr val="FFFFFF"/>
              </a:buClr>
              <a:buSzPts val="1200"/>
              <a:buAutoNum type="alphaLcPeriod"/>
              <a:defRPr/>
            </a:lvl5pPr>
            <a:lvl6pPr marL="2743200" lvl="5" indent="-304800" rtl="0">
              <a:spcBef>
                <a:spcPts val="1600"/>
              </a:spcBef>
              <a:spcAft>
                <a:spcPts val="0"/>
              </a:spcAft>
              <a:buClr>
                <a:srgbClr val="FFFFFF"/>
              </a:buClr>
              <a:buSzPts val="1200"/>
              <a:buAutoNum type="romanLcPeriod"/>
              <a:defRPr/>
            </a:lvl6pPr>
            <a:lvl7pPr marL="3200400" lvl="6" indent="-304800" rtl="0">
              <a:spcBef>
                <a:spcPts val="1600"/>
              </a:spcBef>
              <a:spcAft>
                <a:spcPts val="0"/>
              </a:spcAft>
              <a:buClr>
                <a:srgbClr val="FFFFFF"/>
              </a:buClr>
              <a:buSzPts val="1200"/>
              <a:buAutoNum type="arabicPeriod"/>
              <a:defRPr/>
            </a:lvl7pPr>
            <a:lvl8pPr marL="3657600" lvl="7" indent="-304800" rtl="0">
              <a:spcBef>
                <a:spcPts val="1600"/>
              </a:spcBef>
              <a:spcAft>
                <a:spcPts val="0"/>
              </a:spcAft>
              <a:buClr>
                <a:srgbClr val="FFFFFF"/>
              </a:buClr>
              <a:buSzPts val="1200"/>
              <a:buAutoNum type="alphaLcPeriod"/>
              <a:defRPr/>
            </a:lvl8pPr>
            <a:lvl9pPr marL="4114800" lvl="8" indent="-304800" rtl="0">
              <a:spcBef>
                <a:spcPts val="1600"/>
              </a:spcBef>
              <a:spcAft>
                <a:spcPts val="1600"/>
              </a:spcAft>
              <a:buClr>
                <a:srgbClr val="FFFFFF"/>
              </a:buClr>
              <a:buSzPts val="1200"/>
              <a:buAutoNum type="romanLcPeriod"/>
              <a:defRPr/>
            </a:lvl9pPr>
          </a:lstStyle>
          <a:p>
            <a:endParaRPr dirty="0"/>
          </a:p>
        </p:txBody>
      </p:sp>
      <p:sp>
        <p:nvSpPr>
          <p:cNvPr id="42" name="Google Shape;88;p4">
            <a:extLst>
              <a:ext uri="{FF2B5EF4-FFF2-40B4-BE49-F238E27FC236}">
                <a16:creationId xmlns:a16="http://schemas.microsoft.com/office/drawing/2014/main" id="{3DCDA6A3-E7EF-3974-3D00-F21EE73D3241}"/>
              </a:ext>
            </a:extLst>
          </p:cNvPr>
          <p:cNvSpPr txBox="1">
            <a:spLocks noGrp="1"/>
          </p:cNvSpPr>
          <p:nvPr>
            <p:ph type="body" idx="31"/>
          </p:nvPr>
        </p:nvSpPr>
        <p:spPr>
          <a:xfrm>
            <a:off x="6239931" y="2286000"/>
            <a:ext cx="2672838" cy="364416"/>
          </a:xfrm>
          <a:prstGeom prst="rect">
            <a:avLst/>
          </a:prstGeom>
        </p:spPr>
        <p:txBody>
          <a:bodyPr spcFirstLastPara="1" wrap="square" lIns="0" tIns="0" rIns="0" bIns="0" anchor="ctr" anchorCtr="0">
            <a:noAutofit/>
          </a:bodyPr>
          <a:lstStyle>
            <a:lvl1pPr marL="152400" lvl="0" indent="0" algn="ctr" rtl="0">
              <a:spcBef>
                <a:spcPts val="0"/>
              </a:spcBef>
              <a:spcAft>
                <a:spcPts val="0"/>
              </a:spcAft>
              <a:buClr>
                <a:srgbClr val="FFFFFF"/>
              </a:buClr>
              <a:buSzPts val="1200"/>
              <a:buFontTx/>
              <a:buNone/>
              <a:defRPr sz="1800" b="1" i="0">
                <a:solidFill>
                  <a:schemeClr val="tx2"/>
                </a:solidFill>
                <a:latin typeface="Century Gothic" panose="020B0502020202020204" pitchFamily="34" charset="0"/>
              </a:defRPr>
            </a:lvl1pPr>
            <a:lvl2pPr marL="914400" lvl="1" indent="-304800" rtl="0">
              <a:spcBef>
                <a:spcPts val="1600"/>
              </a:spcBef>
              <a:spcAft>
                <a:spcPts val="0"/>
              </a:spcAft>
              <a:buClr>
                <a:srgbClr val="FFFFFF"/>
              </a:buClr>
              <a:buSzPts val="1200"/>
              <a:buAutoNum type="alphaLcPeriod"/>
              <a:defRPr/>
            </a:lvl2pPr>
            <a:lvl3pPr marL="1371600" lvl="2" indent="-304800" rtl="0">
              <a:spcBef>
                <a:spcPts val="1600"/>
              </a:spcBef>
              <a:spcAft>
                <a:spcPts val="0"/>
              </a:spcAft>
              <a:buClr>
                <a:srgbClr val="FFFFFF"/>
              </a:buClr>
              <a:buSzPts val="1200"/>
              <a:buAutoNum type="romanLcPeriod"/>
              <a:defRPr/>
            </a:lvl3pPr>
            <a:lvl4pPr marL="1828800" lvl="3" indent="-304800" rtl="0">
              <a:spcBef>
                <a:spcPts val="1600"/>
              </a:spcBef>
              <a:spcAft>
                <a:spcPts val="0"/>
              </a:spcAft>
              <a:buClr>
                <a:srgbClr val="FFFFFF"/>
              </a:buClr>
              <a:buSzPts val="1200"/>
              <a:buAutoNum type="arabicPeriod"/>
              <a:defRPr/>
            </a:lvl4pPr>
            <a:lvl5pPr marL="2286000" lvl="4" indent="-304800" rtl="0">
              <a:spcBef>
                <a:spcPts val="1600"/>
              </a:spcBef>
              <a:spcAft>
                <a:spcPts val="0"/>
              </a:spcAft>
              <a:buClr>
                <a:srgbClr val="FFFFFF"/>
              </a:buClr>
              <a:buSzPts val="1200"/>
              <a:buAutoNum type="alphaLcPeriod"/>
              <a:defRPr/>
            </a:lvl5pPr>
            <a:lvl6pPr marL="2743200" lvl="5" indent="-304800" rtl="0">
              <a:spcBef>
                <a:spcPts val="1600"/>
              </a:spcBef>
              <a:spcAft>
                <a:spcPts val="0"/>
              </a:spcAft>
              <a:buClr>
                <a:srgbClr val="FFFFFF"/>
              </a:buClr>
              <a:buSzPts val="1200"/>
              <a:buAutoNum type="romanLcPeriod"/>
              <a:defRPr/>
            </a:lvl6pPr>
            <a:lvl7pPr marL="3200400" lvl="6" indent="-304800" rtl="0">
              <a:spcBef>
                <a:spcPts val="1600"/>
              </a:spcBef>
              <a:spcAft>
                <a:spcPts val="0"/>
              </a:spcAft>
              <a:buClr>
                <a:srgbClr val="FFFFFF"/>
              </a:buClr>
              <a:buSzPts val="1200"/>
              <a:buAutoNum type="arabicPeriod"/>
              <a:defRPr/>
            </a:lvl7pPr>
            <a:lvl8pPr marL="3657600" lvl="7" indent="-304800" rtl="0">
              <a:spcBef>
                <a:spcPts val="1600"/>
              </a:spcBef>
              <a:spcAft>
                <a:spcPts val="0"/>
              </a:spcAft>
              <a:buClr>
                <a:srgbClr val="FFFFFF"/>
              </a:buClr>
              <a:buSzPts val="1200"/>
              <a:buAutoNum type="alphaLcPeriod"/>
              <a:defRPr/>
            </a:lvl8pPr>
            <a:lvl9pPr marL="4114800" lvl="8" indent="-304800" rtl="0">
              <a:spcBef>
                <a:spcPts val="1600"/>
              </a:spcBef>
              <a:spcAft>
                <a:spcPts val="1600"/>
              </a:spcAft>
              <a:buClr>
                <a:srgbClr val="FFFFFF"/>
              </a:buClr>
              <a:buSzPts val="1200"/>
              <a:buAutoNum type="romanLcPeriod"/>
              <a:defRPr/>
            </a:lvl9pPr>
          </a:lstStyle>
          <a:p>
            <a:endParaRPr dirty="0"/>
          </a:p>
        </p:txBody>
      </p:sp>
      <p:sp>
        <p:nvSpPr>
          <p:cNvPr id="32" name="Google Shape;88;p4">
            <a:extLst>
              <a:ext uri="{FF2B5EF4-FFF2-40B4-BE49-F238E27FC236}">
                <a16:creationId xmlns:a16="http://schemas.microsoft.com/office/drawing/2014/main" id="{2EE51FBA-8B4A-28A5-97B0-47230F5F9C22}"/>
              </a:ext>
            </a:extLst>
          </p:cNvPr>
          <p:cNvSpPr txBox="1">
            <a:spLocks noGrp="1"/>
          </p:cNvSpPr>
          <p:nvPr>
            <p:ph type="body" idx="29"/>
          </p:nvPr>
        </p:nvSpPr>
        <p:spPr>
          <a:xfrm>
            <a:off x="1600198" y="2656438"/>
            <a:ext cx="2672838" cy="696362"/>
          </a:xfrm>
          <a:prstGeom prst="rect">
            <a:avLst/>
          </a:prstGeom>
        </p:spPr>
        <p:txBody>
          <a:bodyPr spcFirstLastPara="1" wrap="square" lIns="0" tIns="91440" rIns="0" bIns="0" anchor="t" anchorCtr="0">
            <a:noAutofit/>
          </a:bodyPr>
          <a:lstStyle>
            <a:lvl1pPr marL="152400" lvl="0" indent="0" algn="ctr" rtl="0">
              <a:lnSpc>
                <a:spcPts val="1880"/>
              </a:lnSpc>
              <a:spcBef>
                <a:spcPts val="0"/>
              </a:spcBef>
              <a:spcAft>
                <a:spcPts val="0"/>
              </a:spcAft>
              <a:buClr>
                <a:srgbClr val="FFFFFF"/>
              </a:buClr>
              <a:buSzPts val="1200"/>
              <a:buFontTx/>
              <a:buNone/>
              <a:defRPr sz="1400" b="0" i="0">
                <a:solidFill>
                  <a:schemeClr val="tx1"/>
                </a:solidFill>
                <a:latin typeface="Century Gothic" panose="020B0502020202020204" pitchFamily="34" charset="0"/>
                <a:cs typeface="Poppins SemiBold" pitchFamily="2" charset="77"/>
              </a:defRPr>
            </a:lvl1pPr>
            <a:lvl2pPr marL="914400" lvl="1" indent="-304800" rtl="0">
              <a:spcBef>
                <a:spcPts val="1600"/>
              </a:spcBef>
              <a:spcAft>
                <a:spcPts val="0"/>
              </a:spcAft>
              <a:buClr>
                <a:srgbClr val="FFFFFF"/>
              </a:buClr>
              <a:buSzPts val="1200"/>
              <a:buAutoNum type="alphaLcPeriod"/>
              <a:defRPr/>
            </a:lvl2pPr>
            <a:lvl3pPr marL="1371600" lvl="2" indent="-304800" rtl="0">
              <a:spcBef>
                <a:spcPts val="1600"/>
              </a:spcBef>
              <a:spcAft>
                <a:spcPts val="0"/>
              </a:spcAft>
              <a:buClr>
                <a:srgbClr val="FFFFFF"/>
              </a:buClr>
              <a:buSzPts val="1200"/>
              <a:buAutoNum type="romanLcPeriod"/>
              <a:defRPr/>
            </a:lvl3pPr>
            <a:lvl4pPr marL="1828800" lvl="3" indent="-304800" rtl="0">
              <a:spcBef>
                <a:spcPts val="1600"/>
              </a:spcBef>
              <a:spcAft>
                <a:spcPts val="0"/>
              </a:spcAft>
              <a:buClr>
                <a:srgbClr val="FFFFFF"/>
              </a:buClr>
              <a:buSzPts val="1200"/>
              <a:buAutoNum type="arabicPeriod"/>
              <a:defRPr/>
            </a:lvl4pPr>
            <a:lvl5pPr marL="2286000" lvl="4" indent="-304800" rtl="0">
              <a:spcBef>
                <a:spcPts val="1600"/>
              </a:spcBef>
              <a:spcAft>
                <a:spcPts val="0"/>
              </a:spcAft>
              <a:buClr>
                <a:srgbClr val="FFFFFF"/>
              </a:buClr>
              <a:buSzPts val="1200"/>
              <a:buAutoNum type="alphaLcPeriod"/>
              <a:defRPr/>
            </a:lvl5pPr>
            <a:lvl6pPr marL="2743200" lvl="5" indent="-304800" rtl="0">
              <a:spcBef>
                <a:spcPts val="1600"/>
              </a:spcBef>
              <a:spcAft>
                <a:spcPts val="0"/>
              </a:spcAft>
              <a:buClr>
                <a:srgbClr val="FFFFFF"/>
              </a:buClr>
              <a:buSzPts val="1200"/>
              <a:buAutoNum type="romanLcPeriod"/>
              <a:defRPr/>
            </a:lvl6pPr>
            <a:lvl7pPr marL="3200400" lvl="6" indent="-304800" rtl="0">
              <a:spcBef>
                <a:spcPts val="1600"/>
              </a:spcBef>
              <a:spcAft>
                <a:spcPts val="0"/>
              </a:spcAft>
              <a:buClr>
                <a:srgbClr val="FFFFFF"/>
              </a:buClr>
              <a:buSzPts val="1200"/>
              <a:buAutoNum type="arabicPeriod"/>
              <a:defRPr/>
            </a:lvl7pPr>
            <a:lvl8pPr marL="3657600" lvl="7" indent="-304800" rtl="0">
              <a:spcBef>
                <a:spcPts val="1600"/>
              </a:spcBef>
              <a:spcAft>
                <a:spcPts val="0"/>
              </a:spcAft>
              <a:buClr>
                <a:srgbClr val="FFFFFF"/>
              </a:buClr>
              <a:buSzPts val="1200"/>
              <a:buAutoNum type="alphaLcPeriod"/>
              <a:defRPr/>
            </a:lvl8pPr>
            <a:lvl9pPr marL="4114800" lvl="8" indent="-304800" rtl="0">
              <a:spcBef>
                <a:spcPts val="1600"/>
              </a:spcBef>
              <a:spcAft>
                <a:spcPts val="1600"/>
              </a:spcAft>
              <a:buClr>
                <a:srgbClr val="FFFFFF"/>
              </a:buClr>
              <a:buSzPts val="1200"/>
              <a:buAutoNum type="romanLcPeriod"/>
              <a:defRPr/>
            </a:lvl9pPr>
          </a:lstStyle>
          <a:p>
            <a:endParaRPr dirty="0"/>
          </a:p>
        </p:txBody>
      </p:sp>
      <p:sp>
        <p:nvSpPr>
          <p:cNvPr id="33" name="Google Shape;88;p4">
            <a:extLst>
              <a:ext uri="{FF2B5EF4-FFF2-40B4-BE49-F238E27FC236}">
                <a16:creationId xmlns:a16="http://schemas.microsoft.com/office/drawing/2014/main" id="{B77AE347-BF18-00EC-4810-9038DFEEF53F}"/>
              </a:ext>
            </a:extLst>
          </p:cNvPr>
          <p:cNvSpPr txBox="1">
            <a:spLocks noGrp="1"/>
          </p:cNvSpPr>
          <p:nvPr>
            <p:ph type="body" idx="28"/>
          </p:nvPr>
        </p:nvSpPr>
        <p:spPr>
          <a:xfrm>
            <a:off x="1600198" y="2286000"/>
            <a:ext cx="2672838" cy="364416"/>
          </a:xfrm>
          <a:prstGeom prst="rect">
            <a:avLst/>
          </a:prstGeom>
        </p:spPr>
        <p:txBody>
          <a:bodyPr spcFirstLastPara="1" wrap="square" lIns="0" tIns="0" rIns="0" bIns="0" anchor="ctr" anchorCtr="0">
            <a:noAutofit/>
          </a:bodyPr>
          <a:lstStyle>
            <a:lvl1pPr marL="152400" lvl="0" indent="0" algn="ctr" rtl="0">
              <a:spcBef>
                <a:spcPts val="0"/>
              </a:spcBef>
              <a:spcAft>
                <a:spcPts val="0"/>
              </a:spcAft>
              <a:buClr>
                <a:srgbClr val="FFFFFF"/>
              </a:buClr>
              <a:buSzPts val="1200"/>
              <a:buFontTx/>
              <a:buNone/>
              <a:defRPr sz="1800" b="1" i="0">
                <a:solidFill>
                  <a:schemeClr val="tx2"/>
                </a:solidFill>
                <a:latin typeface="Century Gothic" panose="020B0502020202020204" pitchFamily="34" charset="0"/>
              </a:defRPr>
            </a:lvl1pPr>
            <a:lvl2pPr marL="914400" lvl="1" indent="-304800" rtl="0">
              <a:spcBef>
                <a:spcPts val="1600"/>
              </a:spcBef>
              <a:spcAft>
                <a:spcPts val="0"/>
              </a:spcAft>
              <a:buClr>
                <a:srgbClr val="FFFFFF"/>
              </a:buClr>
              <a:buSzPts val="1200"/>
              <a:buAutoNum type="alphaLcPeriod"/>
              <a:defRPr/>
            </a:lvl2pPr>
            <a:lvl3pPr marL="1371600" lvl="2" indent="-304800" rtl="0">
              <a:spcBef>
                <a:spcPts val="1600"/>
              </a:spcBef>
              <a:spcAft>
                <a:spcPts val="0"/>
              </a:spcAft>
              <a:buClr>
                <a:srgbClr val="FFFFFF"/>
              </a:buClr>
              <a:buSzPts val="1200"/>
              <a:buAutoNum type="romanLcPeriod"/>
              <a:defRPr/>
            </a:lvl3pPr>
            <a:lvl4pPr marL="1828800" lvl="3" indent="-304800" rtl="0">
              <a:spcBef>
                <a:spcPts val="1600"/>
              </a:spcBef>
              <a:spcAft>
                <a:spcPts val="0"/>
              </a:spcAft>
              <a:buClr>
                <a:srgbClr val="FFFFFF"/>
              </a:buClr>
              <a:buSzPts val="1200"/>
              <a:buAutoNum type="arabicPeriod"/>
              <a:defRPr/>
            </a:lvl4pPr>
            <a:lvl5pPr marL="2286000" lvl="4" indent="-304800" rtl="0">
              <a:spcBef>
                <a:spcPts val="1600"/>
              </a:spcBef>
              <a:spcAft>
                <a:spcPts val="0"/>
              </a:spcAft>
              <a:buClr>
                <a:srgbClr val="FFFFFF"/>
              </a:buClr>
              <a:buSzPts val="1200"/>
              <a:buAutoNum type="alphaLcPeriod"/>
              <a:defRPr/>
            </a:lvl5pPr>
            <a:lvl6pPr marL="2743200" lvl="5" indent="-304800" rtl="0">
              <a:spcBef>
                <a:spcPts val="1600"/>
              </a:spcBef>
              <a:spcAft>
                <a:spcPts val="0"/>
              </a:spcAft>
              <a:buClr>
                <a:srgbClr val="FFFFFF"/>
              </a:buClr>
              <a:buSzPts val="1200"/>
              <a:buAutoNum type="romanLcPeriod"/>
              <a:defRPr/>
            </a:lvl6pPr>
            <a:lvl7pPr marL="3200400" lvl="6" indent="-304800" rtl="0">
              <a:spcBef>
                <a:spcPts val="1600"/>
              </a:spcBef>
              <a:spcAft>
                <a:spcPts val="0"/>
              </a:spcAft>
              <a:buClr>
                <a:srgbClr val="FFFFFF"/>
              </a:buClr>
              <a:buSzPts val="1200"/>
              <a:buAutoNum type="arabicPeriod"/>
              <a:defRPr/>
            </a:lvl7pPr>
            <a:lvl8pPr marL="3657600" lvl="7" indent="-304800" rtl="0">
              <a:spcBef>
                <a:spcPts val="1600"/>
              </a:spcBef>
              <a:spcAft>
                <a:spcPts val="0"/>
              </a:spcAft>
              <a:buClr>
                <a:srgbClr val="FFFFFF"/>
              </a:buClr>
              <a:buSzPts val="1200"/>
              <a:buAutoNum type="alphaLcPeriod"/>
              <a:defRPr/>
            </a:lvl8pPr>
            <a:lvl9pPr marL="4114800" lvl="8" indent="-304800" rtl="0">
              <a:spcBef>
                <a:spcPts val="1600"/>
              </a:spcBef>
              <a:spcAft>
                <a:spcPts val="1600"/>
              </a:spcAft>
              <a:buClr>
                <a:srgbClr val="FFFFFF"/>
              </a:buClr>
              <a:buSzPts val="1200"/>
              <a:buAutoNum type="romanLcPeriod"/>
              <a:defRPr/>
            </a:lvl9pPr>
          </a:lstStyle>
          <a:p>
            <a:endParaRPr dirty="0"/>
          </a:p>
        </p:txBody>
      </p:sp>
      <p:sp>
        <p:nvSpPr>
          <p:cNvPr id="6" name="Freeform 5">
            <a:extLst>
              <a:ext uri="{FF2B5EF4-FFF2-40B4-BE49-F238E27FC236}">
                <a16:creationId xmlns:a16="http://schemas.microsoft.com/office/drawing/2014/main" id="{6AEC54C3-7514-B58C-FDCE-4594FA59E74A}"/>
              </a:ext>
            </a:extLst>
          </p:cNvPr>
          <p:cNvSpPr/>
          <p:nvPr userDrawn="1"/>
        </p:nvSpPr>
        <p:spPr>
          <a:xfrm>
            <a:off x="11430000" y="6095999"/>
            <a:ext cx="762001" cy="762001"/>
          </a:xfrm>
          <a:custGeom>
            <a:avLst/>
            <a:gdLst>
              <a:gd name="connsiteX0" fmla="*/ 762001 w 762001"/>
              <a:gd name="connsiteY0" fmla="*/ 0 h 762001"/>
              <a:gd name="connsiteX1" fmla="*/ 762001 w 762001"/>
              <a:gd name="connsiteY1" fmla="*/ 762001 h 762001"/>
              <a:gd name="connsiteX2" fmla="*/ 0 w 762001"/>
              <a:gd name="connsiteY2" fmla="*/ 762001 h 762001"/>
              <a:gd name="connsiteX3" fmla="*/ 762001 w 762001"/>
              <a:gd name="connsiteY3" fmla="*/ 0 h 762001"/>
            </a:gdLst>
            <a:ahLst/>
            <a:cxnLst>
              <a:cxn ang="0">
                <a:pos x="connsiteX0" y="connsiteY0"/>
              </a:cxn>
              <a:cxn ang="0">
                <a:pos x="connsiteX1" y="connsiteY1"/>
              </a:cxn>
              <a:cxn ang="0">
                <a:pos x="connsiteX2" y="connsiteY2"/>
              </a:cxn>
              <a:cxn ang="0">
                <a:pos x="connsiteX3" y="connsiteY3"/>
              </a:cxn>
            </a:cxnLst>
            <a:rect l="l" t="t" r="r" b="b"/>
            <a:pathLst>
              <a:path w="762001" h="762001">
                <a:moveTo>
                  <a:pt x="762001" y="0"/>
                </a:moveTo>
                <a:lnTo>
                  <a:pt x="762001" y="762001"/>
                </a:lnTo>
                <a:lnTo>
                  <a:pt x="0" y="762001"/>
                </a:lnTo>
                <a:cubicBezTo>
                  <a:pt x="0" y="341159"/>
                  <a:pt x="341159" y="0"/>
                  <a:pt x="762001"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6" name="Google Shape;87;p4">
            <a:extLst>
              <a:ext uri="{FF2B5EF4-FFF2-40B4-BE49-F238E27FC236}">
                <a16:creationId xmlns:a16="http://schemas.microsoft.com/office/drawing/2014/main" id="{37BF7AE7-DF8E-A5CC-7C53-34399181373E}"/>
              </a:ext>
            </a:extLst>
          </p:cNvPr>
          <p:cNvSpPr txBox="1">
            <a:spLocks noGrp="1"/>
          </p:cNvSpPr>
          <p:nvPr>
            <p:ph type="title"/>
          </p:nvPr>
        </p:nvSpPr>
        <p:spPr>
          <a:xfrm>
            <a:off x="655871" y="773952"/>
            <a:ext cx="8259529" cy="1015663"/>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sz="6000" b="0" i="0">
                <a:solidFill>
                  <a:schemeClr val="tx2"/>
                </a:solidFill>
                <a:latin typeface="Bebas Neue Regular" pitchFamily="2" charset="0"/>
                <a:ea typeface="Bebas Neue Regular" pitchFamily="2" charset="0"/>
                <a:cs typeface="Bebas Neue Regular" pitchFamily="2" charset="0"/>
                <a:sym typeface="Montserrat Black"/>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dirty="0"/>
          </a:p>
        </p:txBody>
      </p:sp>
    </p:spTree>
    <p:extLst>
      <p:ext uri="{BB962C8B-B14F-4D97-AF65-F5344CB8AC3E}">
        <p14:creationId xmlns:p14="http://schemas.microsoft.com/office/powerpoint/2010/main" val="14083026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ricing Model">
    <p:spTree>
      <p:nvGrpSpPr>
        <p:cNvPr id="1" name=""/>
        <p:cNvGrpSpPr/>
        <p:nvPr/>
      </p:nvGrpSpPr>
      <p:grpSpPr>
        <a:xfrm>
          <a:off x="0" y="0"/>
          <a:ext cx="0" cy="0"/>
          <a:chOff x="0" y="0"/>
          <a:chExt cx="0" cy="0"/>
        </a:xfrm>
      </p:grpSpPr>
      <p:sp>
        <p:nvSpPr>
          <p:cNvPr id="50" name="Google Shape;88;p4">
            <a:extLst>
              <a:ext uri="{FF2B5EF4-FFF2-40B4-BE49-F238E27FC236}">
                <a16:creationId xmlns:a16="http://schemas.microsoft.com/office/drawing/2014/main" id="{941A31C6-743F-9EC9-1FC7-5DEB75576471}"/>
              </a:ext>
            </a:extLst>
          </p:cNvPr>
          <p:cNvSpPr txBox="1">
            <a:spLocks noGrp="1"/>
          </p:cNvSpPr>
          <p:nvPr>
            <p:ph type="body" idx="42"/>
          </p:nvPr>
        </p:nvSpPr>
        <p:spPr>
          <a:xfrm>
            <a:off x="5145358" y="4876800"/>
            <a:ext cx="1900396" cy="724573"/>
          </a:xfrm>
          <a:prstGeom prst="rect">
            <a:avLst/>
          </a:prstGeom>
        </p:spPr>
        <p:txBody>
          <a:bodyPr spcFirstLastPara="1" wrap="square" lIns="0" tIns="91440" rIns="0" bIns="0" anchor="t" anchorCtr="0">
            <a:noAutofit/>
          </a:bodyPr>
          <a:lstStyle>
            <a:lvl1pPr marL="152400" lvl="0" indent="0" algn="ctr" rtl="0">
              <a:lnSpc>
                <a:spcPts val="1980"/>
              </a:lnSpc>
              <a:spcBef>
                <a:spcPts val="0"/>
              </a:spcBef>
              <a:spcAft>
                <a:spcPts val="0"/>
              </a:spcAft>
              <a:buClr>
                <a:srgbClr val="FFFFFF"/>
              </a:buClr>
              <a:buSzPts val="1200"/>
              <a:buFontTx/>
              <a:buNone/>
              <a:defRPr sz="1400" b="0" i="0">
                <a:solidFill>
                  <a:schemeClr val="bg2"/>
                </a:solidFill>
                <a:latin typeface="Century Gothic" panose="020B0502020202020204" pitchFamily="34" charset="0"/>
              </a:defRPr>
            </a:lvl1pPr>
            <a:lvl2pPr marL="914400" lvl="1" indent="-304800" rtl="0">
              <a:spcBef>
                <a:spcPts val="1600"/>
              </a:spcBef>
              <a:spcAft>
                <a:spcPts val="0"/>
              </a:spcAft>
              <a:buClr>
                <a:srgbClr val="FFFFFF"/>
              </a:buClr>
              <a:buSzPts val="1200"/>
              <a:buAutoNum type="alphaLcPeriod"/>
              <a:defRPr/>
            </a:lvl2pPr>
            <a:lvl3pPr marL="1371600" lvl="2" indent="-304800" rtl="0">
              <a:spcBef>
                <a:spcPts val="1600"/>
              </a:spcBef>
              <a:spcAft>
                <a:spcPts val="0"/>
              </a:spcAft>
              <a:buClr>
                <a:srgbClr val="FFFFFF"/>
              </a:buClr>
              <a:buSzPts val="1200"/>
              <a:buAutoNum type="romanLcPeriod"/>
              <a:defRPr/>
            </a:lvl3pPr>
            <a:lvl4pPr marL="1828800" lvl="3" indent="-304800" rtl="0">
              <a:spcBef>
                <a:spcPts val="1600"/>
              </a:spcBef>
              <a:spcAft>
                <a:spcPts val="0"/>
              </a:spcAft>
              <a:buClr>
                <a:srgbClr val="FFFFFF"/>
              </a:buClr>
              <a:buSzPts val="1200"/>
              <a:buAutoNum type="arabicPeriod"/>
              <a:defRPr/>
            </a:lvl4pPr>
            <a:lvl5pPr marL="2286000" lvl="4" indent="-304800" rtl="0">
              <a:spcBef>
                <a:spcPts val="1600"/>
              </a:spcBef>
              <a:spcAft>
                <a:spcPts val="0"/>
              </a:spcAft>
              <a:buClr>
                <a:srgbClr val="FFFFFF"/>
              </a:buClr>
              <a:buSzPts val="1200"/>
              <a:buAutoNum type="alphaLcPeriod"/>
              <a:defRPr/>
            </a:lvl5pPr>
            <a:lvl6pPr marL="2743200" lvl="5" indent="-304800" rtl="0">
              <a:spcBef>
                <a:spcPts val="1600"/>
              </a:spcBef>
              <a:spcAft>
                <a:spcPts val="0"/>
              </a:spcAft>
              <a:buClr>
                <a:srgbClr val="FFFFFF"/>
              </a:buClr>
              <a:buSzPts val="1200"/>
              <a:buAutoNum type="romanLcPeriod"/>
              <a:defRPr/>
            </a:lvl6pPr>
            <a:lvl7pPr marL="3200400" lvl="6" indent="-304800" rtl="0">
              <a:spcBef>
                <a:spcPts val="1600"/>
              </a:spcBef>
              <a:spcAft>
                <a:spcPts val="0"/>
              </a:spcAft>
              <a:buClr>
                <a:srgbClr val="FFFFFF"/>
              </a:buClr>
              <a:buSzPts val="1200"/>
              <a:buAutoNum type="arabicPeriod"/>
              <a:defRPr/>
            </a:lvl7pPr>
            <a:lvl8pPr marL="3657600" lvl="7" indent="-304800" rtl="0">
              <a:spcBef>
                <a:spcPts val="1600"/>
              </a:spcBef>
              <a:spcAft>
                <a:spcPts val="0"/>
              </a:spcAft>
              <a:buClr>
                <a:srgbClr val="FFFFFF"/>
              </a:buClr>
              <a:buSzPts val="1200"/>
              <a:buAutoNum type="alphaLcPeriod"/>
              <a:defRPr/>
            </a:lvl8pPr>
            <a:lvl9pPr marL="4114800" lvl="8" indent="-304800" rtl="0">
              <a:spcBef>
                <a:spcPts val="1600"/>
              </a:spcBef>
              <a:spcAft>
                <a:spcPts val="1600"/>
              </a:spcAft>
              <a:buClr>
                <a:srgbClr val="FFFFFF"/>
              </a:buClr>
              <a:buSzPts val="1200"/>
              <a:buAutoNum type="romanLcPeriod"/>
              <a:defRPr/>
            </a:lvl9pPr>
          </a:lstStyle>
          <a:p>
            <a:endParaRPr dirty="0"/>
          </a:p>
        </p:txBody>
      </p:sp>
      <p:sp>
        <p:nvSpPr>
          <p:cNvPr id="51" name="Google Shape;88;p4">
            <a:extLst>
              <a:ext uri="{FF2B5EF4-FFF2-40B4-BE49-F238E27FC236}">
                <a16:creationId xmlns:a16="http://schemas.microsoft.com/office/drawing/2014/main" id="{CF6402ED-0930-9CA9-3C78-6AB43B7F6519}"/>
              </a:ext>
            </a:extLst>
          </p:cNvPr>
          <p:cNvSpPr txBox="1">
            <a:spLocks noGrp="1"/>
          </p:cNvSpPr>
          <p:nvPr>
            <p:ph type="body" idx="43"/>
          </p:nvPr>
        </p:nvSpPr>
        <p:spPr>
          <a:xfrm>
            <a:off x="8592103" y="4876800"/>
            <a:ext cx="1900396" cy="724573"/>
          </a:xfrm>
          <a:prstGeom prst="rect">
            <a:avLst/>
          </a:prstGeom>
        </p:spPr>
        <p:txBody>
          <a:bodyPr spcFirstLastPara="1" wrap="square" lIns="0" tIns="91440" rIns="0" bIns="0" anchor="t" anchorCtr="0">
            <a:noAutofit/>
          </a:bodyPr>
          <a:lstStyle>
            <a:lvl1pPr marL="152400" lvl="0" indent="0" algn="ctr" rtl="0">
              <a:lnSpc>
                <a:spcPts val="1980"/>
              </a:lnSpc>
              <a:spcBef>
                <a:spcPts val="0"/>
              </a:spcBef>
              <a:spcAft>
                <a:spcPts val="0"/>
              </a:spcAft>
              <a:buClr>
                <a:srgbClr val="FFFFFF"/>
              </a:buClr>
              <a:buSzPts val="1200"/>
              <a:buFontTx/>
              <a:buNone/>
              <a:defRPr sz="1400" b="0" i="0">
                <a:solidFill>
                  <a:schemeClr val="bg2"/>
                </a:solidFill>
                <a:latin typeface="Century Gothic" panose="020B0502020202020204" pitchFamily="34" charset="0"/>
              </a:defRPr>
            </a:lvl1pPr>
            <a:lvl2pPr marL="914400" lvl="1" indent="-304800" rtl="0">
              <a:spcBef>
                <a:spcPts val="1600"/>
              </a:spcBef>
              <a:spcAft>
                <a:spcPts val="0"/>
              </a:spcAft>
              <a:buClr>
                <a:srgbClr val="FFFFFF"/>
              </a:buClr>
              <a:buSzPts val="1200"/>
              <a:buAutoNum type="alphaLcPeriod"/>
              <a:defRPr/>
            </a:lvl2pPr>
            <a:lvl3pPr marL="1371600" lvl="2" indent="-304800" rtl="0">
              <a:spcBef>
                <a:spcPts val="1600"/>
              </a:spcBef>
              <a:spcAft>
                <a:spcPts val="0"/>
              </a:spcAft>
              <a:buClr>
                <a:srgbClr val="FFFFFF"/>
              </a:buClr>
              <a:buSzPts val="1200"/>
              <a:buAutoNum type="romanLcPeriod"/>
              <a:defRPr/>
            </a:lvl3pPr>
            <a:lvl4pPr marL="1828800" lvl="3" indent="-304800" rtl="0">
              <a:spcBef>
                <a:spcPts val="1600"/>
              </a:spcBef>
              <a:spcAft>
                <a:spcPts val="0"/>
              </a:spcAft>
              <a:buClr>
                <a:srgbClr val="FFFFFF"/>
              </a:buClr>
              <a:buSzPts val="1200"/>
              <a:buAutoNum type="arabicPeriod"/>
              <a:defRPr/>
            </a:lvl4pPr>
            <a:lvl5pPr marL="2286000" lvl="4" indent="-304800" rtl="0">
              <a:spcBef>
                <a:spcPts val="1600"/>
              </a:spcBef>
              <a:spcAft>
                <a:spcPts val="0"/>
              </a:spcAft>
              <a:buClr>
                <a:srgbClr val="FFFFFF"/>
              </a:buClr>
              <a:buSzPts val="1200"/>
              <a:buAutoNum type="alphaLcPeriod"/>
              <a:defRPr/>
            </a:lvl5pPr>
            <a:lvl6pPr marL="2743200" lvl="5" indent="-304800" rtl="0">
              <a:spcBef>
                <a:spcPts val="1600"/>
              </a:spcBef>
              <a:spcAft>
                <a:spcPts val="0"/>
              </a:spcAft>
              <a:buClr>
                <a:srgbClr val="FFFFFF"/>
              </a:buClr>
              <a:buSzPts val="1200"/>
              <a:buAutoNum type="romanLcPeriod"/>
              <a:defRPr/>
            </a:lvl6pPr>
            <a:lvl7pPr marL="3200400" lvl="6" indent="-304800" rtl="0">
              <a:spcBef>
                <a:spcPts val="1600"/>
              </a:spcBef>
              <a:spcAft>
                <a:spcPts val="0"/>
              </a:spcAft>
              <a:buClr>
                <a:srgbClr val="FFFFFF"/>
              </a:buClr>
              <a:buSzPts val="1200"/>
              <a:buAutoNum type="arabicPeriod"/>
              <a:defRPr/>
            </a:lvl7pPr>
            <a:lvl8pPr marL="3657600" lvl="7" indent="-304800" rtl="0">
              <a:spcBef>
                <a:spcPts val="1600"/>
              </a:spcBef>
              <a:spcAft>
                <a:spcPts val="0"/>
              </a:spcAft>
              <a:buClr>
                <a:srgbClr val="FFFFFF"/>
              </a:buClr>
              <a:buSzPts val="1200"/>
              <a:buAutoNum type="alphaLcPeriod"/>
              <a:defRPr/>
            </a:lvl8pPr>
            <a:lvl9pPr marL="4114800" lvl="8" indent="-304800" rtl="0">
              <a:spcBef>
                <a:spcPts val="1600"/>
              </a:spcBef>
              <a:spcAft>
                <a:spcPts val="1600"/>
              </a:spcAft>
              <a:buClr>
                <a:srgbClr val="FFFFFF"/>
              </a:buClr>
              <a:buSzPts val="1200"/>
              <a:buAutoNum type="romanLcPeriod"/>
              <a:defRPr/>
            </a:lvl9pPr>
          </a:lstStyle>
          <a:p>
            <a:endParaRPr dirty="0"/>
          </a:p>
        </p:txBody>
      </p:sp>
      <p:sp>
        <p:nvSpPr>
          <p:cNvPr id="49" name="Google Shape;88;p4">
            <a:extLst>
              <a:ext uri="{FF2B5EF4-FFF2-40B4-BE49-F238E27FC236}">
                <a16:creationId xmlns:a16="http://schemas.microsoft.com/office/drawing/2014/main" id="{6E0394C2-E591-DC8B-70E5-D4CB81BCEBCA}"/>
              </a:ext>
            </a:extLst>
          </p:cNvPr>
          <p:cNvSpPr txBox="1">
            <a:spLocks noGrp="1"/>
          </p:cNvSpPr>
          <p:nvPr>
            <p:ph type="body" idx="41"/>
          </p:nvPr>
        </p:nvSpPr>
        <p:spPr>
          <a:xfrm>
            <a:off x="1678357" y="4876800"/>
            <a:ext cx="1900396" cy="724573"/>
          </a:xfrm>
          <a:prstGeom prst="rect">
            <a:avLst/>
          </a:prstGeom>
        </p:spPr>
        <p:txBody>
          <a:bodyPr spcFirstLastPara="1" wrap="square" lIns="0" tIns="91440" rIns="0" bIns="0" anchor="t" anchorCtr="0">
            <a:noAutofit/>
          </a:bodyPr>
          <a:lstStyle>
            <a:lvl1pPr marL="152400" lvl="0" indent="0" algn="ctr" rtl="0">
              <a:lnSpc>
                <a:spcPts val="1980"/>
              </a:lnSpc>
              <a:spcBef>
                <a:spcPts val="0"/>
              </a:spcBef>
              <a:spcAft>
                <a:spcPts val="0"/>
              </a:spcAft>
              <a:buClr>
                <a:srgbClr val="FFFFFF"/>
              </a:buClr>
              <a:buSzPts val="1200"/>
              <a:buFontTx/>
              <a:buNone/>
              <a:defRPr sz="1400" b="0" i="0">
                <a:solidFill>
                  <a:schemeClr val="bg2"/>
                </a:solidFill>
                <a:latin typeface="Century Gothic" panose="020B0502020202020204" pitchFamily="34" charset="0"/>
              </a:defRPr>
            </a:lvl1pPr>
            <a:lvl2pPr marL="914400" lvl="1" indent="-304800" rtl="0">
              <a:spcBef>
                <a:spcPts val="1600"/>
              </a:spcBef>
              <a:spcAft>
                <a:spcPts val="0"/>
              </a:spcAft>
              <a:buClr>
                <a:srgbClr val="FFFFFF"/>
              </a:buClr>
              <a:buSzPts val="1200"/>
              <a:buAutoNum type="alphaLcPeriod"/>
              <a:defRPr/>
            </a:lvl2pPr>
            <a:lvl3pPr marL="1371600" lvl="2" indent="-304800" rtl="0">
              <a:spcBef>
                <a:spcPts val="1600"/>
              </a:spcBef>
              <a:spcAft>
                <a:spcPts val="0"/>
              </a:spcAft>
              <a:buClr>
                <a:srgbClr val="FFFFFF"/>
              </a:buClr>
              <a:buSzPts val="1200"/>
              <a:buAutoNum type="romanLcPeriod"/>
              <a:defRPr/>
            </a:lvl3pPr>
            <a:lvl4pPr marL="1828800" lvl="3" indent="-304800" rtl="0">
              <a:spcBef>
                <a:spcPts val="1600"/>
              </a:spcBef>
              <a:spcAft>
                <a:spcPts val="0"/>
              </a:spcAft>
              <a:buClr>
                <a:srgbClr val="FFFFFF"/>
              </a:buClr>
              <a:buSzPts val="1200"/>
              <a:buAutoNum type="arabicPeriod"/>
              <a:defRPr/>
            </a:lvl4pPr>
            <a:lvl5pPr marL="2286000" lvl="4" indent="-304800" rtl="0">
              <a:spcBef>
                <a:spcPts val="1600"/>
              </a:spcBef>
              <a:spcAft>
                <a:spcPts val="0"/>
              </a:spcAft>
              <a:buClr>
                <a:srgbClr val="FFFFFF"/>
              </a:buClr>
              <a:buSzPts val="1200"/>
              <a:buAutoNum type="alphaLcPeriod"/>
              <a:defRPr/>
            </a:lvl5pPr>
            <a:lvl6pPr marL="2743200" lvl="5" indent="-304800" rtl="0">
              <a:spcBef>
                <a:spcPts val="1600"/>
              </a:spcBef>
              <a:spcAft>
                <a:spcPts val="0"/>
              </a:spcAft>
              <a:buClr>
                <a:srgbClr val="FFFFFF"/>
              </a:buClr>
              <a:buSzPts val="1200"/>
              <a:buAutoNum type="romanLcPeriod"/>
              <a:defRPr/>
            </a:lvl6pPr>
            <a:lvl7pPr marL="3200400" lvl="6" indent="-304800" rtl="0">
              <a:spcBef>
                <a:spcPts val="1600"/>
              </a:spcBef>
              <a:spcAft>
                <a:spcPts val="0"/>
              </a:spcAft>
              <a:buClr>
                <a:srgbClr val="FFFFFF"/>
              </a:buClr>
              <a:buSzPts val="1200"/>
              <a:buAutoNum type="arabicPeriod"/>
              <a:defRPr/>
            </a:lvl7pPr>
            <a:lvl8pPr marL="3657600" lvl="7" indent="-304800" rtl="0">
              <a:spcBef>
                <a:spcPts val="1600"/>
              </a:spcBef>
              <a:spcAft>
                <a:spcPts val="0"/>
              </a:spcAft>
              <a:buClr>
                <a:srgbClr val="FFFFFF"/>
              </a:buClr>
              <a:buSzPts val="1200"/>
              <a:buAutoNum type="alphaLcPeriod"/>
              <a:defRPr/>
            </a:lvl8pPr>
            <a:lvl9pPr marL="4114800" lvl="8" indent="-304800" rtl="0">
              <a:spcBef>
                <a:spcPts val="1600"/>
              </a:spcBef>
              <a:spcAft>
                <a:spcPts val="1600"/>
              </a:spcAft>
              <a:buClr>
                <a:srgbClr val="FFFFFF"/>
              </a:buClr>
              <a:buSzPts val="1200"/>
              <a:buAutoNum type="romanLcPeriod"/>
              <a:defRPr/>
            </a:lvl9pPr>
          </a:lstStyle>
          <a:p>
            <a:endParaRPr dirty="0"/>
          </a:p>
        </p:txBody>
      </p:sp>
      <p:sp>
        <p:nvSpPr>
          <p:cNvPr id="48" name="Google Shape;88;p4">
            <a:extLst>
              <a:ext uri="{FF2B5EF4-FFF2-40B4-BE49-F238E27FC236}">
                <a16:creationId xmlns:a16="http://schemas.microsoft.com/office/drawing/2014/main" id="{ACF6D925-4782-2B13-E2F7-A3B37292EC94}"/>
              </a:ext>
            </a:extLst>
          </p:cNvPr>
          <p:cNvSpPr txBox="1">
            <a:spLocks noGrp="1"/>
          </p:cNvSpPr>
          <p:nvPr>
            <p:ph type="body" idx="40"/>
          </p:nvPr>
        </p:nvSpPr>
        <p:spPr>
          <a:xfrm>
            <a:off x="8426770" y="3429000"/>
            <a:ext cx="2256654" cy="1569660"/>
          </a:xfrm>
          <a:prstGeom prst="rect">
            <a:avLst/>
          </a:prstGeom>
        </p:spPr>
        <p:txBody>
          <a:bodyPr spcFirstLastPara="1" wrap="square" lIns="0" tIns="0" rIns="0" bIns="0" anchor="ctr" anchorCtr="0">
            <a:noAutofit/>
          </a:bodyPr>
          <a:lstStyle>
            <a:lvl1pPr marL="152400" lvl="0" indent="0" algn="ctr" rtl="0">
              <a:spcBef>
                <a:spcPts val="0"/>
              </a:spcBef>
              <a:spcAft>
                <a:spcPts val="0"/>
              </a:spcAft>
              <a:buClr>
                <a:srgbClr val="FFFFFF"/>
              </a:buClr>
              <a:buSzPts val="1200"/>
              <a:buFontTx/>
              <a:buNone/>
              <a:defRPr sz="9600" b="0" i="0">
                <a:solidFill>
                  <a:schemeClr val="bg2"/>
                </a:solidFill>
                <a:latin typeface="Bebas Neue Regular" pitchFamily="2" charset="0"/>
              </a:defRPr>
            </a:lvl1pPr>
            <a:lvl2pPr marL="914400" lvl="1" indent="-304800" rtl="0">
              <a:spcBef>
                <a:spcPts val="1600"/>
              </a:spcBef>
              <a:spcAft>
                <a:spcPts val="0"/>
              </a:spcAft>
              <a:buClr>
                <a:srgbClr val="FFFFFF"/>
              </a:buClr>
              <a:buSzPts val="1200"/>
              <a:buAutoNum type="alphaLcPeriod"/>
              <a:defRPr/>
            </a:lvl2pPr>
            <a:lvl3pPr marL="1371600" lvl="2" indent="-304800" rtl="0">
              <a:spcBef>
                <a:spcPts val="1600"/>
              </a:spcBef>
              <a:spcAft>
                <a:spcPts val="0"/>
              </a:spcAft>
              <a:buClr>
                <a:srgbClr val="FFFFFF"/>
              </a:buClr>
              <a:buSzPts val="1200"/>
              <a:buAutoNum type="romanLcPeriod"/>
              <a:defRPr/>
            </a:lvl3pPr>
            <a:lvl4pPr marL="1828800" lvl="3" indent="-304800" rtl="0">
              <a:spcBef>
                <a:spcPts val="1600"/>
              </a:spcBef>
              <a:spcAft>
                <a:spcPts val="0"/>
              </a:spcAft>
              <a:buClr>
                <a:srgbClr val="FFFFFF"/>
              </a:buClr>
              <a:buSzPts val="1200"/>
              <a:buAutoNum type="arabicPeriod"/>
              <a:defRPr/>
            </a:lvl4pPr>
            <a:lvl5pPr marL="2286000" lvl="4" indent="-304800" rtl="0">
              <a:spcBef>
                <a:spcPts val="1600"/>
              </a:spcBef>
              <a:spcAft>
                <a:spcPts val="0"/>
              </a:spcAft>
              <a:buClr>
                <a:srgbClr val="FFFFFF"/>
              </a:buClr>
              <a:buSzPts val="1200"/>
              <a:buAutoNum type="alphaLcPeriod"/>
              <a:defRPr/>
            </a:lvl5pPr>
            <a:lvl6pPr marL="2743200" lvl="5" indent="-304800" rtl="0">
              <a:spcBef>
                <a:spcPts val="1600"/>
              </a:spcBef>
              <a:spcAft>
                <a:spcPts val="0"/>
              </a:spcAft>
              <a:buClr>
                <a:srgbClr val="FFFFFF"/>
              </a:buClr>
              <a:buSzPts val="1200"/>
              <a:buAutoNum type="romanLcPeriod"/>
              <a:defRPr/>
            </a:lvl6pPr>
            <a:lvl7pPr marL="3200400" lvl="6" indent="-304800" rtl="0">
              <a:spcBef>
                <a:spcPts val="1600"/>
              </a:spcBef>
              <a:spcAft>
                <a:spcPts val="0"/>
              </a:spcAft>
              <a:buClr>
                <a:srgbClr val="FFFFFF"/>
              </a:buClr>
              <a:buSzPts val="1200"/>
              <a:buAutoNum type="arabicPeriod"/>
              <a:defRPr/>
            </a:lvl7pPr>
            <a:lvl8pPr marL="3657600" lvl="7" indent="-304800" rtl="0">
              <a:spcBef>
                <a:spcPts val="1600"/>
              </a:spcBef>
              <a:spcAft>
                <a:spcPts val="0"/>
              </a:spcAft>
              <a:buClr>
                <a:srgbClr val="FFFFFF"/>
              </a:buClr>
              <a:buSzPts val="1200"/>
              <a:buAutoNum type="alphaLcPeriod"/>
              <a:defRPr/>
            </a:lvl8pPr>
            <a:lvl9pPr marL="4114800" lvl="8" indent="-304800" rtl="0">
              <a:spcBef>
                <a:spcPts val="1600"/>
              </a:spcBef>
              <a:spcAft>
                <a:spcPts val="1600"/>
              </a:spcAft>
              <a:buClr>
                <a:srgbClr val="FFFFFF"/>
              </a:buClr>
              <a:buSzPts val="1200"/>
              <a:buAutoNum type="romanLcPeriod"/>
              <a:defRPr/>
            </a:lvl9pPr>
          </a:lstStyle>
          <a:p>
            <a:endParaRPr dirty="0"/>
          </a:p>
        </p:txBody>
      </p:sp>
      <p:sp>
        <p:nvSpPr>
          <p:cNvPr id="47" name="Google Shape;88;p4">
            <a:extLst>
              <a:ext uri="{FF2B5EF4-FFF2-40B4-BE49-F238E27FC236}">
                <a16:creationId xmlns:a16="http://schemas.microsoft.com/office/drawing/2014/main" id="{43A65E20-9302-5AE7-7A6B-E9ADD4D8160A}"/>
              </a:ext>
            </a:extLst>
          </p:cNvPr>
          <p:cNvSpPr txBox="1">
            <a:spLocks noGrp="1"/>
          </p:cNvSpPr>
          <p:nvPr>
            <p:ph type="body" idx="39"/>
          </p:nvPr>
        </p:nvSpPr>
        <p:spPr>
          <a:xfrm>
            <a:off x="4983479" y="3429000"/>
            <a:ext cx="2256654" cy="1569660"/>
          </a:xfrm>
          <a:prstGeom prst="rect">
            <a:avLst/>
          </a:prstGeom>
        </p:spPr>
        <p:txBody>
          <a:bodyPr spcFirstLastPara="1" wrap="square" lIns="0" tIns="0" rIns="0" bIns="0" anchor="ctr" anchorCtr="0">
            <a:noAutofit/>
          </a:bodyPr>
          <a:lstStyle>
            <a:lvl1pPr marL="152400" lvl="0" indent="0" algn="ctr" rtl="0">
              <a:spcBef>
                <a:spcPts val="0"/>
              </a:spcBef>
              <a:spcAft>
                <a:spcPts val="0"/>
              </a:spcAft>
              <a:buClr>
                <a:srgbClr val="FFFFFF"/>
              </a:buClr>
              <a:buSzPts val="1200"/>
              <a:buFontTx/>
              <a:buNone/>
              <a:defRPr sz="9600" b="0" i="0">
                <a:solidFill>
                  <a:schemeClr val="bg2"/>
                </a:solidFill>
                <a:latin typeface="Bebas Neue Regular" pitchFamily="2" charset="0"/>
              </a:defRPr>
            </a:lvl1pPr>
            <a:lvl2pPr marL="914400" lvl="1" indent="-304800" rtl="0">
              <a:spcBef>
                <a:spcPts val="1600"/>
              </a:spcBef>
              <a:spcAft>
                <a:spcPts val="0"/>
              </a:spcAft>
              <a:buClr>
                <a:srgbClr val="FFFFFF"/>
              </a:buClr>
              <a:buSzPts val="1200"/>
              <a:buAutoNum type="alphaLcPeriod"/>
              <a:defRPr/>
            </a:lvl2pPr>
            <a:lvl3pPr marL="1371600" lvl="2" indent="-304800" rtl="0">
              <a:spcBef>
                <a:spcPts val="1600"/>
              </a:spcBef>
              <a:spcAft>
                <a:spcPts val="0"/>
              </a:spcAft>
              <a:buClr>
                <a:srgbClr val="FFFFFF"/>
              </a:buClr>
              <a:buSzPts val="1200"/>
              <a:buAutoNum type="romanLcPeriod"/>
              <a:defRPr/>
            </a:lvl3pPr>
            <a:lvl4pPr marL="1828800" lvl="3" indent="-304800" rtl="0">
              <a:spcBef>
                <a:spcPts val="1600"/>
              </a:spcBef>
              <a:spcAft>
                <a:spcPts val="0"/>
              </a:spcAft>
              <a:buClr>
                <a:srgbClr val="FFFFFF"/>
              </a:buClr>
              <a:buSzPts val="1200"/>
              <a:buAutoNum type="arabicPeriod"/>
              <a:defRPr/>
            </a:lvl4pPr>
            <a:lvl5pPr marL="2286000" lvl="4" indent="-304800" rtl="0">
              <a:spcBef>
                <a:spcPts val="1600"/>
              </a:spcBef>
              <a:spcAft>
                <a:spcPts val="0"/>
              </a:spcAft>
              <a:buClr>
                <a:srgbClr val="FFFFFF"/>
              </a:buClr>
              <a:buSzPts val="1200"/>
              <a:buAutoNum type="alphaLcPeriod"/>
              <a:defRPr/>
            </a:lvl5pPr>
            <a:lvl6pPr marL="2743200" lvl="5" indent="-304800" rtl="0">
              <a:spcBef>
                <a:spcPts val="1600"/>
              </a:spcBef>
              <a:spcAft>
                <a:spcPts val="0"/>
              </a:spcAft>
              <a:buClr>
                <a:srgbClr val="FFFFFF"/>
              </a:buClr>
              <a:buSzPts val="1200"/>
              <a:buAutoNum type="romanLcPeriod"/>
              <a:defRPr/>
            </a:lvl6pPr>
            <a:lvl7pPr marL="3200400" lvl="6" indent="-304800" rtl="0">
              <a:spcBef>
                <a:spcPts val="1600"/>
              </a:spcBef>
              <a:spcAft>
                <a:spcPts val="0"/>
              </a:spcAft>
              <a:buClr>
                <a:srgbClr val="FFFFFF"/>
              </a:buClr>
              <a:buSzPts val="1200"/>
              <a:buAutoNum type="arabicPeriod"/>
              <a:defRPr/>
            </a:lvl7pPr>
            <a:lvl8pPr marL="3657600" lvl="7" indent="-304800" rtl="0">
              <a:spcBef>
                <a:spcPts val="1600"/>
              </a:spcBef>
              <a:spcAft>
                <a:spcPts val="0"/>
              </a:spcAft>
              <a:buClr>
                <a:srgbClr val="FFFFFF"/>
              </a:buClr>
              <a:buSzPts val="1200"/>
              <a:buAutoNum type="alphaLcPeriod"/>
              <a:defRPr/>
            </a:lvl8pPr>
            <a:lvl9pPr marL="4114800" lvl="8" indent="-304800" rtl="0">
              <a:spcBef>
                <a:spcPts val="1600"/>
              </a:spcBef>
              <a:spcAft>
                <a:spcPts val="1600"/>
              </a:spcAft>
              <a:buClr>
                <a:srgbClr val="FFFFFF"/>
              </a:buClr>
              <a:buSzPts val="1200"/>
              <a:buAutoNum type="romanLcPeriod"/>
              <a:defRPr/>
            </a:lvl9pPr>
          </a:lstStyle>
          <a:p>
            <a:endParaRPr dirty="0"/>
          </a:p>
        </p:txBody>
      </p:sp>
      <p:sp>
        <p:nvSpPr>
          <p:cNvPr id="46" name="Google Shape;88;p4">
            <a:extLst>
              <a:ext uri="{FF2B5EF4-FFF2-40B4-BE49-F238E27FC236}">
                <a16:creationId xmlns:a16="http://schemas.microsoft.com/office/drawing/2014/main" id="{85D88BB1-7880-597A-986D-847D1A75615A}"/>
              </a:ext>
            </a:extLst>
          </p:cNvPr>
          <p:cNvSpPr txBox="1">
            <a:spLocks noGrp="1"/>
          </p:cNvSpPr>
          <p:nvPr>
            <p:ph type="body" idx="38"/>
          </p:nvPr>
        </p:nvSpPr>
        <p:spPr>
          <a:xfrm>
            <a:off x="1495520" y="3429000"/>
            <a:ext cx="2256654" cy="1569660"/>
          </a:xfrm>
          <a:prstGeom prst="rect">
            <a:avLst/>
          </a:prstGeom>
        </p:spPr>
        <p:txBody>
          <a:bodyPr spcFirstLastPara="1" wrap="square" lIns="0" tIns="0" rIns="0" bIns="0" anchor="ctr" anchorCtr="0">
            <a:noAutofit/>
          </a:bodyPr>
          <a:lstStyle>
            <a:lvl1pPr marL="152400" lvl="0" indent="0" algn="ctr" rtl="0">
              <a:spcBef>
                <a:spcPts val="0"/>
              </a:spcBef>
              <a:spcAft>
                <a:spcPts val="0"/>
              </a:spcAft>
              <a:buClr>
                <a:srgbClr val="FFFFFF"/>
              </a:buClr>
              <a:buSzPts val="1200"/>
              <a:buFontTx/>
              <a:buNone/>
              <a:defRPr sz="9600" b="0" i="0">
                <a:solidFill>
                  <a:schemeClr val="bg2"/>
                </a:solidFill>
                <a:latin typeface="Bebas Neue Regular" pitchFamily="2" charset="0"/>
              </a:defRPr>
            </a:lvl1pPr>
            <a:lvl2pPr marL="914400" lvl="1" indent="-304800" rtl="0">
              <a:spcBef>
                <a:spcPts val="1600"/>
              </a:spcBef>
              <a:spcAft>
                <a:spcPts val="0"/>
              </a:spcAft>
              <a:buClr>
                <a:srgbClr val="FFFFFF"/>
              </a:buClr>
              <a:buSzPts val="1200"/>
              <a:buAutoNum type="alphaLcPeriod"/>
              <a:defRPr/>
            </a:lvl2pPr>
            <a:lvl3pPr marL="1371600" lvl="2" indent="-304800" rtl="0">
              <a:spcBef>
                <a:spcPts val="1600"/>
              </a:spcBef>
              <a:spcAft>
                <a:spcPts val="0"/>
              </a:spcAft>
              <a:buClr>
                <a:srgbClr val="FFFFFF"/>
              </a:buClr>
              <a:buSzPts val="1200"/>
              <a:buAutoNum type="romanLcPeriod"/>
              <a:defRPr/>
            </a:lvl3pPr>
            <a:lvl4pPr marL="1828800" lvl="3" indent="-304800" rtl="0">
              <a:spcBef>
                <a:spcPts val="1600"/>
              </a:spcBef>
              <a:spcAft>
                <a:spcPts val="0"/>
              </a:spcAft>
              <a:buClr>
                <a:srgbClr val="FFFFFF"/>
              </a:buClr>
              <a:buSzPts val="1200"/>
              <a:buAutoNum type="arabicPeriod"/>
              <a:defRPr/>
            </a:lvl4pPr>
            <a:lvl5pPr marL="2286000" lvl="4" indent="-304800" rtl="0">
              <a:spcBef>
                <a:spcPts val="1600"/>
              </a:spcBef>
              <a:spcAft>
                <a:spcPts val="0"/>
              </a:spcAft>
              <a:buClr>
                <a:srgbClr val="FFFFFF"/>
              </a:buClr>
              <a:buSzPts val="1200"/>
              <a:buAutoNum type="alphaLcPeriod"/>
              <a:defRPr/>
            </a:lvl5pPr>
            <a:lvl6pPr marL="2743200" lvl="5" indent="-304800" rtl="0">
              <a:spcBef>
                <a:spcPts val="1600"/>
              </a:spcBef>
              <a:spcAft>
                <a:spcPts val="0"/>
              </a:spcAft>
              <a:buClr>
                <a:srgbClr val="FFFFFF"/>
              </a:buClr>
              <a:buSzPts val="1200"/>
              <a:buAutoNum type="romanLcPeriod"/>
              <a:defRPr/>
            </a:lvl6pPr>
            <a:lvl7pPr marL="3200400" lvl="6" indent="-304800" rtl="0">
              <a:spcBef>
                <a:spcPts val="1600"/>
              </a:spcBef>
              <a:spcAft>
                <a:spcPts val="0"/>
              </a:spcAft>
              <a:buClr>
                <a:srgbClr val="FFFFFF"/>
              </a:buClr>
              <a:buSzPts val="1200"/>
              <a:buAutoNum type="arabicPeriod"/>
              <a:defRPr/>
            </a:lvl7pPr>
            <a:lvl8pPr marL="3657600" lvl="7" indent="-304800" rtl="0">
              <a:spcBef>
                <a:spcPts val="1600"/>
              </a:spcBef>
              <a:spcAft>
                <a:spcPts val="0"/>
              </a:spcAft>
              <a:buClr>
                <a:srgbClr val="FFFFFF"/>
              </a:buClr>
              <a:buSzPts val="1200"/>
              <a:buAutoNum type="alphaLcPeriod"/>
              <a:defRPr/>
            </a:lvl8pPr>
            <a:lvl9pPr marL="4114800" lvl="8" indent="-304800" rtl="0">
              <a:spcBef>
                <a:spcPts val="1600"/>
              </a:spcBef>
              <a:spcAft>
                <a:spcPts val="1600"/>
              </a:spcAft>
              <a:buClr>
                <a:srgbClr val="FFFFFF"/>
              </a:buClr>
              <a:buSzPts val="1200"/>
              <a:buAutoNum type="romanLcPeriod"/>
              <a:defRPr/>
            </a:lvl9pPr>
          </a:lstStyle>
          <a:p>
            <a:endParaRPr dirty="0"/>
          </a:p>
        </p:txBody>
      </p:sp>
      <p:sp>
        <p:nvSpPr>
          <p:cNvPr id="44" name="Google Shape;88;p4">
            <a:extLst>
              <a:ext uri="{FF2B5EF4-FFF2-40B4-BE49-F238E27FC236}">
                <a16:creationId xmlns:a16="http://schemas.microsoft.com/office/drawing/2014/main" id="{351180D0-6684-8A7B-3FB6-C85E4108D18D}"/>
              </a:ext>
            </a:extLst>
          </p:cNvPr>
          <p:cNvSpPr txBox="1">
            <a:spLocks noGrp="1"/>
          </p:cNvSpPr>
          <p:nvPr>
            <p:ph type="body" idx="36"/>
          </p:nvPr>
        </p:nvSpPr>
        <p:spPr>
          <a:xfrm>
            <a:off x="5243901" y="3586872"/>
            <a:ext cx="867905" cy="646330"/>
          </a:xfrm>
          <a:prstGeom prst="rect">
            <a:avLst/>
          </a:prstGeom>
        </p:spPr>
        <p:txBody>
          <a:bodyPr spcFirstLastPara="1" wrap="square" lIns="0" tIns="0" rIns="0" bIns="0" anchor="ctr" anchorCtr="0">
            <a:noAutofit/>
          </a:bodyPr>
          <a:lstStyle>
            <a:lvl1pPr marL="152400" lvl="0" indent="0" algn="l" rtl="0">
              <a:spcBef>
                <a:spcPts val="0"/>
              </a:spcBef>
              <a:spcAft>
                <a:spcPts val="0"/>
              </a:spcAft>
              <a:buClr>
                <a:srgbClr val="FFFFFF"/>
              </a:buClr>
              <a:buSzPts val="1200"/>
              <a:buFontTx/>
              <a:buNone/>
              <a:defRPr sz="3600" b="0" i="0">
                <a:solidFill>
                  <a:schemeClr val="bg2"/>
                </a:solidFill>
                <a:latin typeface="Century Gothic" panose="020B0502020202020204" pitchFamily="34" charset="0"/>
              </a:defRPr>
            </a:lvl1pPr>
            <a:lvl2pPr marL="914400" lvl="1" indent="-304800" rtl="0">
              <a:spcBef>
                <a:spcPts val="1600"/>
              </a:spcBef>
              <a:spcAft>
                <a:spcPts val="0"/>
              </a:spcAft>
              <a:buClr>
                <a:srgbClr val="FFFFFF"/>
              </a:buClr>
              <a:buSzPts val="1200"/>
              <a:buAutoNum type="alphaLcPeriod"/>
              <a:defRPr/>
            </a:lvl2pPr>
            <a:lvl3pPr marL="1371600" lvl="2" indent="-304800" rtl="0">
              <a:spcBef>
                <a:spcPts val="1600"/>
              </a:spcBef>
              <a:spcAft>
                <a:spcPts val="0"/>
              </a:spcAft>
              <a:buClr>
                <a:srgbClr val="FFFFFF"/>
              </a:buClr>
              <a:buSzPts val="1200"/>
              <a:buAutoNum type="romanLcPeriod"/>
              <a:defRPr/>
            </a:lvl3pPr>
            <a:lvl4pPr marL="1828800" lvl="3" indent="-304800" rtl="0">
              <a:spcBef>
                <a:spcPts val="1600"/>
              </a:spcBef>
              <a:spcAft>
                <a:spcPts val="0"/>
              </a:spcAft>
              <a:buClr>
                <a:srgbClr val="FFFFFF"/>
              </a:buClr>
              <a:buSzPts val="1200"/>
              <a:buAutoNum type="arabicPeriod"/>
              <a:defRPr/>
            </a:lvl4pPr>
            <a:lvl5pPr marL="2286000" lvl="4" indent="-304800" rtl="0">
              <a:spcBef>
                <a:spcPts val="1600"/>
              </a:spcBef>
              <a:spcAft>
                <a:spcPts val="0"/>
              </a:spcAft>
              <a:buClr>
                <a:srgbClr val="FFFFFF"/>
              </a:buClr>
              <a:buSzPts val="1200"/>
              <a:buAutoNum type="alphaLcPeriod"/>
              <a:defRPr/>
            </a:lvl5pPr>
            <a:lvl6pPr marL="2743200" lvl="5" indent="-304800" rtl="0">
              <a:spcBef>
                <a:spcPts val="1600"/>
              </a:spcBef>
              <a:spcAft>
                <a:spcPts val="0"/>
              </a:spcAft>
              <a:buClr>
                <a:srgbClr val="FFFFFF"/>
              </a:buClr>
              <a:buSzPts val="1200"/>
              <a:buAutoNum type="romanLcPeriod"/>
              <a:defRPr/>
            </a:lvl6pPr>
            <a:lvl7pPr marL="3200400" lvl="6" indent="-304800" rtl="0">
              <a:spcBef>
                <a:spcPts val="1600"/>
              </a:spcBef>
              <a:spcAft>
                <a:spcPts val="0"/>
              </a:spcAft>
              <a:buClr>
                <a:srgbClr val="FFFFFF"/>
              </a:buClr>
              <a:buSzPts val="1200"/>
              <a:buAutoNum type="arabicPeriod"/>
              <a:defRPr/>
            </a:lvl7pPr>
            <a:lvl8pPr marL="3657600" lvl="7" indent="-304800" rtl="0">
              <a:spcBef>
                <a:spcPts val="1600"/>
              </a:spcBef>
              <a:spcAft>
                <a:spcPts val="0"/>
              </a:spcAft>
              <a:buClr>
                <a:srgbClr val="FFFFFF"/>
              </a:buClr>
              <a:buSzPts val="1200"/>
              <a:buAutoNum type="alphaLcPeriod"/>
              <a:defRPr/>
            </a:lvl8pPr>
            <a:lvl9pPr marL="4114800" lvl="8" indent="-304800" rtl="0">
              <a:spcBef>
                <a:spcPts val="1600"/>
              </a:spcBef>
              <a:spcAft>
                <a:spcPts val="1600"/>
              </a:spcAft>
              <a:buClr>
                <a:srgbClr val="FFFFFF"/>
              </a:buClr>
              <a:buSzPts val="1200"/>
              <a:buAutoNum type="romanLcPeriod"/>
              <a:defRPr/>
            </a:lvl9pPr>
          </a:lstStyle>
          <a:p>
            <a:endParaRPr dirty="0"/>
          </a:p>
        </p:txBody>
      </p:sp>
      <p:sp>
        <p:nvSpPr>
          <p:cNvPr id="45" name="Google Shape;88;p4">
            <a:extLst>
              <a:ext uri="{FF2B5EF4-FFF2-40B4-BE49-F238E27FC236}">
                <a16:creationId xmlns:a16="http://schemas.microsoft.com/office/drawing/2014/main" id="{27B7EC54-8710-271F-DAB3-DE87DF2A564C}"/>
              </a:ext>
            </a:extLst>
          </p:cNvPr>
          <p:cNvSpPr txBox="1">
            <a:spLocks noGrp="1"/>
          </p:cNvSpPr>
          <p:nvPr>
            <p:ph type="body" idx="37"/>
          </p:nvPr>
        </p:nvSpPr>
        <p:spPr>
          <a:xfrm>
            <a:off x="8690645" y="3586872"/>
            <a:ext cx="867905" cy="646330"/>
          </a:xfrm>
          <a:prstGeom prst="rect">
            <a:avLst/>
          </a:prstGeom>
        </p:spPr>
        <p:txBody>
          <a:bodyPr spcFirstLastPara="1" wrap="square" lIns="0" tIns="0" rIns="0" bIns="0" anchor="ctr" anchorCtr="0">
            <a:noAutofit/>
          </a:bodyPr>
          <a:lstStyle>
            <a:lvl1pPr marL="152400" lvl="0" indent="0" algn="l" rtl="0">
              <a:spcBef>
                <a:spcPts val="0"/>
              </a:spcBef>
              <a:spcAft>
                <a:spcPts val="0"/>
              </a:spcAft>
              <a:buClr>
                <a:srgbClr val="FFFFFF"/>
              </a:buClr>
              <a:buSzPts val="1200"/>
              <a:buFontTx/>
              <a:buNone/>
              <a:defRPr sz="3600" b="0" i="0">
                <a:solidFill>
                  <a:schemeClr val="bg2"/>
                </a:solidFill>
                <a:latin typeface="Century Gothic" panose="020B0502020202020204" pitchFamily="34" charset="0"/>
              </a:defRPr>
            </a:lvl1pPr>
            <a:lvl2pPr marL="914400" lvl="1" indent="-304800" rtl="0">
              <a:spcBef>
                <a:spcPts val="1600"/>
              </a:spcBef>
              <a:spcAft>
                <a:spcPts val="0"/>
              </a:spcAft>
              <a:buClr>
                <a:srgbClr val="FFFFFF"/>
              </a:buClr>
              <a:buSzPts val="1200"/>
              <a:buAutoNum type="alphaLcPeriod"/>
              <a:defRPr/>
            </a:lvl2pPr>
            <a:lvl3pPr marL="1371600" lvl="2" indent="-304800" rtl="0">
              <a:spcBef>
                <a:spcPts val="1600"/>
              </a:spcBef>
              <a:spcAft>
                <a:spcPts val="0"/>
              </a:spcAft>
              <a:buClr>
                <a:srgbClr val="FFFFFF"/>
              </a:buClr>
              <a:buSzPts val="1200"/>
              <a:buAutoNum type="romanLcPeriod"/>
              <a:defRPr/>
            </a:lvl3pPr>
            <a:lvl4pPr marL="1828800" lvl="3" indent="-304800" rtl="0">
              <a:spcBef>
                <a:spcPts val="1600"/>
              </a:spcBef>
              <a:spcAft>
                <a:spcPts val="0"/>
              </a:spcAft>
              <a:buClr>
                <a:srgbClr val="FFFFFF"/>
              </a:buClr>
              <a:buSzPts val="1200"/>
              <a:buAutoNum type="arabicPeriod"/>
              <a:defRPr/>
            </a:lvl4pPr>
            <a:lvl5pPr marL="2286000" lvl="4" indent="-304800" rtl="0">
              <a:spcBef>
                <a:spcPts val="1600"/>
              </a:spcBef>
              <a:spcAft>
                <a:spcPts val="0"/>
              </a:spcAft>
              <a:buClr>
                <a:srgbClr val="FFFFFF"/>
              </a:buClr>
              <a:buSzPts val="1200"/>
              <a:buAutoNum type="alphaLcPeriod"/>
              <a:defRPr/>
            </a:lvl5pPr>
            <a:lvl6pPr marL="2743200" lvl="5" indent="-304800" rtl="0">
              <a:spcBef>
                <a:spcPts val="1600"/>
              </a:spcBef>
              <a:spcAft>
                <a:spcPts val="0"/>
              </a:spcAft>
              <a:buClr>
                <a:srgbClr val="FFFFFF"/>
              </a:buClr>
              <a:buSzPts val="1200"/>
              <a:buAutoNum type="romanLcPeriod"/>
              <a:defRPr/>
            </a:lvl6pPr>
            <a:lvl7pPr marL="3200400" lvl="6" indent="-304800" rtl="0">
              <a:spcBef>
                <a:spcPts val="1600"/>
              </a:spcBef>
              <a:spcAft>
                <a:spcPts val="0"/>
              </a:spcAft>
              <a:buClr>
                <a:srgbClr val="FFFFFF"/>
              </a:buClr>
              <a:buSzPts val="1200"/>
              <a:buAutoNum type="arabicPeriod"/>
              <a:defRPr/>
            </a:lvl7pPr>
            <a:lvl8pPr marL="3657600" lvl="7" indent="-304800" rtl="0">
              <a:spcBef>
                <a:spcPts val="1600"/>
              </a:spcBef>
              <a:spcAft>
                <a:spcPts val="0"/>
              </a:spcAft>
              <a:buClr>
                <a:srgbClr val="FFFFFF"/>
              </a:buClr>
              <a:buSzPts val="1200"/>
              <a:buAutoNum type="alphaLcPeriod"/>
              <a:defRPr/>
            </a:lvl8pPr>
            <a:lvl9pPr marL="4114800" lvl="8" indent="-304800" rtl="0">
              <a:spcBef>
                <a:spcPts val="1600"/>
              </a:spcBef>
              <a:spcAft>
                <a:spcPts val="1600"/>
              </a:spcAft>
              <a:buClr>
                <a:srgbClr val="FFFFFF"/>
              </a:buClr>
              <a:buSzPts val="1200"/>
              <a:buAutoNum type="romanLcPeriod"/>
              <a:defRPr/>
            </a:lvl9pPr>
          </a:lstStyle>
          <a:p>
            <a:endParaRPr dirty="0"/>
          </a:p>
        </p:txBody>
      </p:sp>
      <p:sp>
        <p:nvSpPr>
          <p:cNvPr id="43" name="Google Shape;88;p4">
            <a:extLst>
              <a:ext uri="{FF2B5EF4-FFF2-40B4-BE49-F238E27FC236}">
                <a16:creationId xmlns:a16="http://schemas.microsoft.com/office/drawing/2014/main" id="{C92BA54A-0EED-1E40-10E5-54642434C3BB}"/>
              </a:ext>
            </a:extLst>
          </p:cNvPr>
          <p:cNvSpPr txBox="1">
            <a:spLocks noGrp="1"/>
          </p:cNvSpPr>
          <p:nvPr>
            <p:ph type="body" idx="35"/>
          </p:nvPr>
        </p:nvSpPr>
        <p:spPr>
          <a:xfrm>
            <a:off x="1791178" y="3586872"/>
            <a:ext cx="867905" cy="646330"/>
          </a:xfrm>
          <a:prstGeom prst="rect">
            <a:avLst/>
          </a:prstGeom>
        </p:spPr>
        <p:txBody>
          <a:bodyPr spcFirstLastPara="1" wrap="square" lIns="0" tIns="0" rIns="0" bIns="0" anchor="ctr" anchorCtr="0">
            <a:noAutofit/>
          </a:bodyPr>
          <a:lstStyle>
            <a:lvl1pPr marL="152400" lvl="0" indent="0" algn="l" rtl="0">
              <a:spcBef>
                <a:spcPts val="0"/>
              </a:spcBef>
              <a:spcAft>
                <a:spcPts val="0"/>
              </a:spcAft>
              <a:buClr>
                <a:srgbClr val="FFFFFF"/>
              </a:buClr>
              <a:buSzPts val="1200"/>
              <a:buFontTx/>
              <a:buNone/>
              <a:defRPr sz="3600" b="0" i="0">
                <a:solidFill>
                  <a:schemeClr val="bg2"/>
                </a:solidFill>
                <a:latin typeface="Century Gothic" panose="020B0502020202020204" pitchFamily="34" charset="0"/>
              </a:defRPr>
            </a:lvl1pPr>
            <a:lvl2pPr marL="914400" lvl="1" indent="-304800" rtl="0">
              <a:spcBef>
                <a:spcPts val="1600"/>
              </a:spcBef>
              <a:spcAft>
                <a:spcPts val="0"/>
              </a:spcAft>
              <a:buClr>
                <a:srgbClr val="FFFFFF"/>
              </a:buClr>
              <a:buSzPts val="1200"/>
              <a:buAutoNum type="alphaLcPeriod"/>
              <a:defRPr/>
            </a:lvl2pPr>
            <a:lvl3pPr marL="1371600" lvl="2" indent="-304800" rtl="0">
              <a:spcBef>
                <a:spcPts val="1600"/>
              </a:spcBef>
              <a:spcAft>
                <a:spcPts val="0"/>
              </a:spcAft>
              <a:buClr>
                <a:srgbClr val="FFFFFF"/>
              </a:buClr>
              <a:buSzPts val="1200"/>
              <a:buAutoNum type="romanLcPeriod"/>
              <a:defRPr/>
            </a:lvl3pPr>
            <a:lvl4pPr marL="1828800" lvl="3" indent="-304800" rtl="0">
              <a:spcBef>
                <a:spcPts val="1600"/>
              </a:spcBef>
              <a:spcAft>
                <a:spcPts val="0"/>
              </a:spcAft>
              <a:buClr>
                <a:srgbClr val="FFFFFF"/>
              </a:buClr>
              <a:buSzPts val="1200"/>
              <a:buAutoNum type="arabicPeriod"/>
              <a:defRPr/>
            </a:lvl4pPr>
            <a:lvl5pPr marL="2286000" lvl="4" indent="-304800" rtl="0">
              <a:spcBef>
                <a:spcPts val="1600"/>
              </a:spcBef>
              <a:spcAft>
                <a:spcPts val="0"/>
              </a:spcAft>
              <a:buClr>
                <a:srgbClr val="FFFFFF"/>
              </a:buClr>
              <a:buSzPts val="1200"/>
              <a:buAutoNum type="alphaLcPeriod"/>
              <a:defRPr/>
            </a:lvl5pPr>
            <a:lvl6pPr marL="2743200" lvl="5" indent="-304800" rtl="0">
              <a:spcBef>
                <a:spcPts val="1600"/>
              </a:spcBef>
              <a:spcAft>
                <a:spcPts val="0"/>
              </a:spcAft>
              <a:buClr>
                <a:srgbClr val="FFFFFF"/>
              </a:buClr>
              <a:buSzPts val="1200"/>
              <a:buAutoNum type="romanLcPeriod"/>
              <a:defRPr/>
            </a:lvl6pPr>
            <a:lvl7pPr marL="3200400" lvl="6" indent="-304800" rtl="0">
              <a:spcBef>
                <a:spcPts val="1600"/>
              </a:spcBef>
              <a:spcAft>
                <a:spcPts val="0"/>
              </a:spcAft>
              <a:buClr>
                <a:srgbClr val="FFFFFF"/>
              </a:buClr>
              <a:buSzPts val="1200"/>
              <a:buAutoNum type="arabicPeriod"/>
              <a:defRPr/>
            </a:lvl7pPr>
            <a:lvl8pPr marL="3657600" lvl="7" indent="-304800" rtl="0">
              <a:spcBef>
                <a:spcPts val="1600"/>
              </a:spcBef>
              <a:spcAft>
                <a:spcPts val="0"/>
              </a:spcAft>
              <a:buClr>
                <a:srgbClr val="FFFFFF"/>
              </a:buClr>
              <a:buSzPts val="1200"/>
              <a:buAutoNum type="alphaLcPeriod"/>
              <a:defRPr/>
            </a:lvl8pPr>
            <a:lvl9pPr marL="4114800" lvl="8" indent="-304800" rtl="0">
              <a:spcBef>
                <a:spcPts val="1600"/>
              </a:spcBef>
              <a:spcAft>
                <a:spcPts val="1600"/>
              </a:spcAft>
              <a:buClr>
                <a:srgbClr val="FFFFFF"/>
              </a:buClr>
              <a:buSzPts val="1200"/>
              <a:buAutoNum type="romanLcPeriod"/>
              <a:defRPr/>
            </a:lvl9pPr>
          </a:lstStyle>
          <a:p>
            <a:endParaRPr dirty="0"/>
          </a:p>
        </p:txBody>
      </p:sp>
      <p:sp>
        <p:nvSpPr>
          <p:cNvPr id="42" name="Google Shape;88;p4">
            <a:extLst>
              <a:ext uri="{FF2B5EF4-FFF2-40B4-BE49-F238E27FC236}">
                <a16:creationId xmlns:a16="http://schemas.microsoft.com/office/drawing/2014/main" id="{051B6098-6B0C-BABE-055A-5860B41261DE}"/>
              </a:ext>
            </a:extLst>
          </p:cNvPr>
          <p:cNvSpPr txBox="1">
            <a:spLocks noGrp="1"/>
          </p:cNvSpPr>
          <p:nvPr>
            <p:ph type="body" idx="34"/>
          </p:nvPr>
        </p:nvSpPr>
        <p:spPr>
          <a:xfrm>
            <a:off x="8204376" y="2508194"/>
            <a:ext cx="2667136" cy="523220"/>
          </a:xfrm>
          <a:prstGeom prst="rect">
            <a:avLst/>
          </a:prstGeom>
        </p:spPr>
        <p:txBody>
          <a:bodyPr spcFirstLastPara="1" wrap="square" lIns="0" tIns="0" rIns="0" bIns="0" anchor="ctr" anchorCtr="0">
            <a:noAutofit/>
          </a:bodyPr>
          <a:lstStyle>
            <a:lvl1pPr marL="152400" lvl="0" indent="0" algn="ctr" rtl="0">
              <a:spcBef>
                <a:spcPts val="0"/>
              </a:spcBef>
              <a:spcAft>
                <a:spcPts val="0"/>
              </a:spcAft>
              <a:buClr>
                <a:srgbClr val="FFFFFF"/>
              </a:buClr>
              <a:buSzPts val="1200"/>
              <a:buFontTx/>
              <a:buNone/>
              <a:defRPr sz="2000" b="1" i="0">
                <a:solidFill>
                  <a:schemeClr val="bg2"/>
                </a:solidFill>
                <a:latin typeface="Century Gothic" panose="020B0502020202020204" pitchFamily="34" charset="0"/>
              </a:defRPr>
            </a:lvl1pPr>
            <a:lvl2pPr marL="914400" lvl="1" indent="-304800" rtl="0">
              <a:spcBef>
                <a:spcPts val="1600"/>
              </a:spcBef>
              <a:spcAft>
                <a:spcPts val="0"/>
              </a:spcAft>
              <a:buClr>
                <a:srgbClr val="FFFFFF"/>
              </a:buClr>
              <a:buSzPts val="1200"/>
              <a:buAutoNum type="alphaLcPeriod"/>
              <a:defRPr/>
            </a:lvl2pPr>
            <a:lvl3pPr marL="1371600" lvl="2" indent="-304800" rtl="0">
              <a:spcBef>
                <a:spcPts val="1600"/>
              </a:spcBef>
              <a:spcAft>
                <a:spcPts val="0"/>
              </a:spcAft>
              <a:buClr>
                <a:srgbClr val="FFFFFF"/>
              </a:buClr>
              <a:buSzPts val="1200"/>
              <a:buAutoNum type="romanLcPeriod"/>
              <a:defRPr/>
            </a:lvl3pPr>
            <a:lvl4pPr marL="1828800" lvl="3" indent="-304800" rtl="0">
              <a:spcBef>
                <a:spcPts val="1600"/>
              </a:spcBef>
              <a:spcAft>
                <a:spcPts val="0"/>
              </a:spcAft>
              <a:buClr>
                <a:srgbClr val="FFFFFF"/>
              </a:buClr>
              <a:buSzPts val="1200"/>
              <a:buAutoNum type="arabicPeriod"/>
              <a:defRPr/>
            </a:lvl4pPr>
            <a:lvl5pPr marL="2286000" lvl="4" indent="-304800" rtl="0">
              <a:spcBef>
                <a:spcPts val="1600"/>
              </a:spcBef>
              <a:spcAft>
                <a:spcPts val="0"/>
              </a:spcAft>
              <a:buClr>
                <a:srgbClr val="FFFFFF"/>
              </a:buClr>
              <a:buSzPts val="1200"/>
              <a:buAutoNum type="alphaLcPeriod"/>
              <a:defRPr/>
            </a:lvl5pPr>
            <a:lvl6pPr marL="2743200" lvl="5" indent="-304800" rtl="0">
              <a:spcBef>
                <a:spcPts val="1600"/>
              </a:spcBef>
              <a:spcAft>
                <a:spcPts val="0"/>
              </a:spcAft>
              <a:buClr>
                <a:srgbClr val="FFFFFF"/>
              </a:buClr>
              <a:buSzPts val="1200"/>
              <a:buAutoNum type="romanLcPeriod"/>
              <a:defRPr/>
            </a:lvl6pPr>
            <a:lvl7pPr marL="3200400" lvl="6" indent="-304800" rtl="0">
              <a:spcBef>
                <a:spcPts val="1600"/>
              </a:spcBef>
              <a:spcAft>
                <a:spcPts val="0"/>
              </a:spcAft>
              <a:buClr>
                <a:srgbClr val="FFFFFF"/>
              </a:buClr>
              <a:buSzPts val="1200"/>
              <a:buAutoNum type="arabicPeriod"/>
              <a:defRPr/>
            </a:lvl7pPr>
            <a:lvl8pPr marL="3657600" lvl="7" indent="-304800" rtl="0">
              <a:spcBef>
                <a:spcPts val="1600"/>
              </a:spcBef>
              <a:spcAft>
                <a:spcPts val="0"/>
              </a:spcAft>
              <a:buClr>
                <a:srgbClr val="FFFFFF"/>
              </a:buClr>
              <a:buSzPts val="1200"/>
              <a:buAutoNum type="alphaLcPeriod"/>
              <a:defRPr/>
            </a:lvl8pPr>
            <a:lvl9pPr marL="4114800" lvl="8" indent="-304800" rtl="0">
              <a:spcBef>
                <a:spcPts val="1600"/>
              </a:spcBef>
              <a:spcAft>
                <a:spcPts val="1600"/>
              </a:spcAft>
              <a:buClr>
                <a:srgbClr val="FFFFFF"/>
              </a:buClr>
              <a:buSzPts val="1200"/>
              <a:buAutoNum type="romanLcPeriod"/>
              <a:defRPr/>
            </a:lvl9pPr>
          </a:lstStyle>
          <a:p>
            <a:endParaRPr dirty="0"/>
          </a:p>
        </p:txBody>
      </p:sp>
      <p:sp>
        <p:nvSpPr>
          <p:cNvPr id="35" name="Google Shape;88;p4">
            <a:extLst>
              <a:ext uri="{FF2B5EF4-FFF2-40B4-BE49-F238E27FC236}">
                <a16:creationId xmlns:a16="http://schemas.microsoft.com/office/drawing/2014/main" id="{6174C00C-65AD-C940-7FE8-D0CA5ABB4245}"/>
              </a:ext>
            </a:extLst>
          </p:cNvPr>
          <p:cNvSpPr txBox="1">
            <a:spLocks noGrp="1"/>
          </p:cNvSpPr>
          <p:nvPr>
            <p:ph type="body" idx="33"/>
          </p:nvPr>
        </p:nvSpPr>
        <p:spPr>
          <a:xfrm>
            <a:off x="4757631" y="2508194"/>
            <a:ext cx="2667136" cy="523220"/>
          </a:xfrm>
          <a:prstGeom prst="rect">
            <a:avLst/>
          </a:prstGeom>
        </p:spPr>
        <p:txBody>
          <a:bodyPr spcFirstLastPara="1" wrap="square" lIns="0" tIns="0" rIns="0" bIns="0" anchor="ctr" anchorCtr="0">
            <a:noAutofit/>
          </a:bodyPr>
          <a:lstStyle>
            <a:lvl1pPr marL="152400" lvl="0" indent="0" algn="ctr" rtl="0">
              <a:spcBef>
                <a:spcPts val="0"/>
              </a:spcBef>
              <a:spcAft>
                <a:spcPts val="0"/>
              </a:spcAft>
              <a:buClr>
                <a:srgbClr val="FFFFFF"/>
              </a:buClr>
              <a:buSzPts val="1200"/>
              <a:buFontTx/>
              <a:buNone/>
              <a:defRPr sz="2000" b="1" i="0">
                <a:solidFill>
                  <a:schemeClr val="bg2"/>
                </a:solidFill>
                <a:latin typeface="Century Gothic" panose="020B0502020202020204" pitchFamily="34" charset="0"/>
              </a:defRPr>
            </a:lvl1pPr>
            <a:lvl2pPr marL="914400" lvl="1" indent="-304800" rtl="0">
              <a:spcBef>
                <a:spcPts val="1600"/>
              </a:spcBef>
              <a:spcAft>
                <a:spcPts val="0"/>
              </a:spcAft>
              <a:buClr>
                <a:srgbClr val="FFFFFF"/>
              </a:buClr>
              <a:buSzPts val="1200"/>
              <a:buAutoNum type="alphaLcPeriod"/>
              <a:defRPr/>
            </a:lvl2pPr>
            <a:lvl3pPr marL="1371600" lvl="2" indent="-304800" rtl="0">
              <a:spcBef>
                <a:spcPts val="1600"/>
              </a:spcBef>
              <a:spcAft>
                <a:spcPts val="0"/>
              </a:spcAft>
              <a:buClr>
                <a:srgbClr val="FFFFFF"/>
              </a:buClr>
              <a:buSzPts val="1200"/>
              <a:buAutoNum type="romanLcPeriod"/>
              <a:defRPr/>
            </a:lvl3pPr>
            <a:lvl4pPr marL="1828800" lvl="3" indent="-304800" rtl="0">
              <a:spcBef>
                <a:spcPts val="1600"/>
              </a:spcBef>
              <a:spcAft>
                <a:spcPts val="0"/>
              </a:spcAft>
              <a:buClr>
                <a:srgbClr val="FFFFFF"/>
              </a:buClr>
              <a:buSzPts val="1200"/>
              <a:buAutoNum type="arabicPeriod"/>
              <a:defRPr/>
            </a:lvl4pPr>
            <a:lvl5pPr marL="2286000" lvl="4" indent="-304800" rtl="0">
              <a:spcBef>
                <a:spcPts val="1600"/>
              </a:spcBef>
              <a:spcAft>
                <a:spcPts val="0"/>
              </a:spcAft>
              <a:buClr>
                <a:srgbClr val="FFFFFF"/>
              </a:buClr>
              <a:buSzPts val="1200"/>
              <a:buAutoNum type="alphaLcPeriod"/>
              <a:defRPr/>
            </a:lvl5pPr>
            <a:lvl6pPr marL="2743200" lvl="5" indent="-304800" rtl="0">
              <a:spcBef>
                <a:spcPts val="1600"/>
              </a:spcBef>
              <a:spcAft>
                <a:spcPts val="0"/>
              </a:spcAft>
              <a:buClr>
                <a:srgbClr val="FFFFFF"/>
              </a:buClr>
              <a:buSzPts val="1200"/>
              <a:buAutoNum type="romanLcPeriod"/>
              <a:defRPr/>
            </a:lvl6pPr>
            <a:lvl7pPr marL="3200400" lvl="6" indent="-304800" rtl="0">
              <a:spcBef>
                <a:spcPts val="1600"/>
              </a:spcBef>
              <a:spcAft>
                <a:spcPts val="0"/>
              </a:spcAft>
              <a:buClr>
                <a:srgbClr val="FFFFFF"/>
              </a:buClr>
              <a:buSzPts val="1200"/>
              <a:buAutoNum type="arabicPeriod"/>
              <a:defRPr/>
            </a:lvl7pPr>
            <a:lvl8pPr marL="3657600" lvl="7" indent="-304800" rtl="0">
              <a:spcBef>
                <a:spcPts val="1600"/>
              </a:spcBef>
              <a:spcAft>
                <a:spcPts val="0"/>
              </a:spcAft>
              <a:buClr>
                <a:srgbClr val="FFFFFF"/>
              </a:buClr>
              <a:buSzPts val="1200"/>
              <a:buAutoNum type="alphaLcPeriod"/>
              <a:defRPr/>
            </a:lvl8pPr>
            <a:lvl9pPr marL="4114800" lvl="8" indent="-304800" rtl="0">
              <a:spcBef>
                <a:spcPts val="1600"/>
              </a:spcBef>
              <a:spcAft>
                <a:spcPts val="1600"/>
              </a:spcAft>
              <a:buClr>
                <a:srgbClr val="FFFFFF"/>
              </a:buClr>
              <a:buSzPts val="1200"/>
              <a:buAutoNum type="romanLcPeriod"/>
              <a:defRPr/>
            </a:lvl9pPr>
          </a:lstStyle>
          <a:p>
            <a:endParaRPr dirty="0"/>
          </a:p>
        </p:txBody>
      </p:sp>
      <p:sp>
        <p:nvSpPr>
          <p:cNvPr id="28" name="Google Shape;88;p4">
            <a:extLst>
              <a:ext uri="{FF2B5EF4-FFF2-40B4-BE49-F238E27FC236}">
                <a16:creationId xmlns:a16="http://schemas.microsoft.com/office/drawing/2014/main" id="{F3375576-E802-D5E4-DC27-4B1BF767826D}"/>
              </a:ext>
            </a:extLst>
          </p:cNvPr>
          <p:cNvSpPr txBox="1">
            <a:spLocks noGrp="1"/>
          </p:cNvSpPr>
          <p:nvPr>
            <p:ph type="body" idx="32"/>
          </p:nvPr>
        </p:nvSpPr>
        <p:spPr>
          <a:xfrm>
            <a:off x="1295400" y="2508194"/>
            <a:ext cx="2667136" cy="523220"/>
          </a:xfrm>
          <a:prstGeom prst="rect">
            <a:avLst/>
          </a:prstGeom>
        </p:spPr>
        <p:txBody>
          <a:bodyPr spcFirstLastPara="1" wrap="square" lIns="0" tIns="0" rIns="0" bIns="0" anchor="ctr" anchorCtr="0">
            <a:noAutofit/>
          </a:bodyPr>
          <a:lstStyle>
            <a:lvl1pPr marL="152400" lvl="0" indent="0" algn="ctr" rtl="0">
              <a:spcBef>
                <a:spcPts val="0"/>
              </a:spcBef>
              <a:spcAft>
                <a:spcPts val="0"/>
              </a:spcAft>
              <a:buClr>
                <a:srgbClr val="FFFFFF"/>
              </a:buClr>
              <a:buSzPts val="1200"/>
              <a:buFontTx/>
              <a:buNone/>
              <a:defRPr sz="2000" b="1" i="0">
                <a:solidFill>
                  <a:schemeClr val="bg2"/>
                </a:solidFill>
                <a:latin typeface="Century Gothic" panose="020B0502020202020204" pitchFamily="34" charset="0"/>
              </a:defRPr>
            </a:lvl1pPr>
            <a:lvl2pPr marL="914400" lvl="1" indent="-304800" rtl="0">
              <a:spcBef>
                <a:spcPts val="1600"/>
              </a:spcBef>
              <a:spcAft>
                <a:spcPts val="0"/>
              </a:spcAft>
              <a:buClr>
                <a:srgbClr val="FFFFFF"/>
              </a:buClr>
              <a:buSzPts val="1200"/>
              <a:buAutoNum type="alphaLcPeriod"/>
              <a:defRPr/>
            </a:lvl2pPr>
            <a:lvl3pPr marL="1371600" lvl="2" indent="-304800" rtl="0">
              <a:spcBef>
                <a:spcPts val="1600"/>
              </a:spcBef>
              <a:spcAft>
                <a:spcPts val="0"/>
              </a:spcAft>
              <a:buClr>
                <a:srgbClr val="FFFFFF"/>
              </a:buClr>
              <a:buSzPts val="1200"/>
              <a:buAutoNum type="romanLcPeriod"/>
              <a:defRPr/>
            </a:lvl3pPr>
            <a:lvl4pPr marL="1828800" lvl="3" indent="-304800" rtl="0">
              <a:spcBef>
                <a:spcPts val="1600"/>
              </a:spcBef>
              <a:spcAft>
                <a:spcPts val="0"/>
              </a:spcAft>
              <a:buClr>
                <a:srgbClr val="FFFFFF"/>
              </a:buClr>
              <a:buSzPts val="1200"/>
              <a:buAutoNum type="arabicPeriod"/>
              <a:defRPr/>
            </a:lvl4pPr>
            <a:lvl5pPr marL="2286000" lvl="4" indent="-304800" rtl="0">
              <a:spcBef>
                <a:spcPts val="1600"/>
              </a:spcBef>
              <a:spcAft>
                <a:spcPts val="0"/>
              </a:spcAft>
              <a:buClr>
                <a:srgbClr val="FFFFFF"/>
              </a:buClr>
              <a:buSzPts val="1200"/>
              <a:buAutoNum type="alphaLcPeriod"/>
              <a:defRPr/>
            </a:lvl5pPr>
            <a:lvl6pPr marL="2743200" lvl="5" indent="-304800" rtl="0">
              <a:spcBef>
                <a:spcPts val="1600"/>
              </a:spcBef>
              <a:spcAft>
                <a:spcPts val="0"/>
              </a:spcAft>
              <a:buClr>
                <a:srgbClr val="FFFFFF"/>
              </a:buClr>
              <a:buSzPts val="1200"/>
              <a:buAutoNum type="romanLcPeriod"/>
              <a:defRPr/>
            </a:lvl6pPr>
            <a:lvl7pPr marL="3200400" lvl="6" indent="-304800" rtl="0">
              <a:spcBef>
                <a:spcPts val="1600"/>
              </a:spcBef>
              <a:spcAft>
                <a:spcPts val="0"/>
              </a:spcAft>
              <a:buClr>
                <a:srgbClr val="FFFFFF"/>
              </a:buClr>
              <a:buSzPts val="1200"/>
              <a:buAutoNum type="arabicPeriod"/>
              <a:defRPr/>
            </a:lvl7pPr>
            <a:lvl8pPr marL="3657600" lvl="7" indent="-304800" rtl="0">
              <a:spcBef>
                <a:spcPts val="1600"/>
              </a:spcBef>
              <a:spcAft>
                <a:spcPts val="0"/>
              </a:spcAft>
              <a:buClr>
                <a:srgbClr val="FFFFFF"/>
              </a:buClr>
              <a:buSzPts val="1200"/>
              <a:buAutoNum type="alphaLcPeriod"/>
              <a:defRPr/>
            </a:lvl8pPr>
            <a:lvl9pPr marL="4114800" lvl="8" indent="-304800" rtl="0">
              <a:spcBef>
                <a:spcPts val="1600"/>
              </a:spcBef>
              <a:spcAft>
                <a:spcPts val="1600"/>
              </a:spcAft>
              <a:buClr>
                <a:srgbClr val="FFFFFF"/>
              </a:buClr>
              <a:buSzPts val="1200"/>
              <a:buAutoNum type="romanLcPeriod"/>
              <a:defRPr/>
            </a:lvl9pPr>
          </a:lstStyle>
          <a:p>
            <a:endParaRPr dirty="0"/>
          </a:p>
        </p:txBody>
      </p:sp>
      <p:sp>
        <p:nvSpPr>
          <p:cNvPr id="6" name="Freeform 5">
            <a:extLst>
              <a:ext uri="{FF2B5EF4-FFF2-40B4-BE49-F238E27FC236}">
                <a16:creationId xmlns:a16="http://schemas.microsoft.com/office/drawing/2014/main" id="{6AEC54C3-7514-B58C-FDCE-4594FA59E74A}"/>
              </a:ext>
            </a:extLst>
          </p:cNvPr>
          <p:cNvSpPr/>
          <p:nvPr userDrawn="1"/>
        </p:nvSpPr>
        <p:spPr>
          <a:xfrm>
            <a:off x="11430000" y="6095999"/>
            <a:ext cx="762001" cy="762001"/>
          </a:xfrm>
          <a:custGeom>
            <a:avLst/>
            <a:gdLst>
              <a:gd name="connsiteX0" fmla="*/ 762001 w 762001"/>
              <a:gd name="connsiteY0" fmla="*/ 0 h 762001"/>
              <a:gd name="connsiteX1" fmla="*/ 762001 w 762001"/>
              <a:gd name="connsiteY1" fmla="*/ 762001 h 762001"/>
              <a:gd name="connsiteX2" fmla="*/ 0 w 762001"/>
              <a:gd name="connsiteY2" fmla="*/ 762001 h 762001"/>
              <a:gd name="connsiteX3" fmla="*/ 762001 w 762001"/>
              <a:gd name="connsiteY3" fmla="*/ 0 h 762001"/>
            </a:gdLst>
            <a:ahLst/>
            <a:cxnLst>
              <a:cxn ang="0">
                <a:pos x="connsiteX0" y="connsiteY0"/>
              </a:cxn>
              <a:cxn ang="0">
                <a:pos x="connsiteX1" y="connsiteY1"/>
              </a:cxn>
              <a:cxn ang="0">
                <a:pos x="connsiteX2" y="connsiteY2"/>
              </a:cxn>
              <a:cxn ang="0">
                <a:pos x="connsiteX3" y="connsiteY3"/>
              </a:cxn>
            </a:cxnLst>
            <a:rect l="l" t="t" r="r" b="b"/>
            <a:pathLst>
              <a:path w="762001" h="762001">
                <a:moveTo>
                  <a:pt x="762001" y="0"/>
                </a:moveTo>
                <a:lnTo>
                  <a:pt x="762001" y="762001"/>
                </a:lnTo>
                <a:lnTo>
                  <a:pt x="0" y="762001"/>
                </a:lnTo>
                <a:cubicBezTo>
                  <a:pt x="0" y="341159"/>
                  <a:pt x="341159" y="0"/>
                  <a:pt x="762001"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6" name="Google Shape;87;p4">
            <a:extLst>
              <a:ext uri="{FF2B5EF4-FFF2-40B4-BE49-F238E27FC236}">
                <a16:creationId xmlns:a16="http://schemas.microsoft.com/office/drawing/2014/main" id="{37BF7AE7-DF8E-A5CC-7C53-34399181373E}"/>
              </a:ext>
            </a:extLst>
          </p:cNvPr>
          <p:cNvSpPr txBox="1">
            <a:spLocks noGrp="1"/>
          </p:cNvSpPr>
          <p:nvPr>
            <p:ph type="title"/>
          </p:nvPr>
        </p:nvSpPr>
        <p:spPr>
          <a:xfrm>
            <a:off x="655871" y="773952"/>
            <a:ext cx="8259529" cy="1015663"/>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sz="6000" b="0" i="0">
                <a:solidFill>
                  <a:schemeClr val="tx2"/>
                </a:solidFill>
                <a:latin typeface="Bebas Neue Regular" pitchFamily="2" charset="0"/>
                <a:ea typeface="Bebas Neue Regular" pitchFamily="2" charset="0"/>
                <a:cs typeface="Bebas Neue Regular" pitchFamily="2" charset="0"/>
                <a:sym typeface="Montserrat Black"/>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dirty="0"/>
          </a:p>
        </p:txBody>
      </p:sp>
    </p:spTree>
    <p:extLst>
      <p:ext uri="{BB962C8B-B14F-4D97-AF65-F5344CB8AC3E}">
        <p14:creationId xmlns:p14="http://schemas.microsoft.com/office/powerpoint/2010/main" val="422896232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hanks Layout">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5D130725-328C-BF65-9BDE-A36B7348C360}"/>
              </a:ext>
            </a:extLst>
          </p:cNvPr>
          <p:cNvSpPr/>
          <p:nvPr userDrawn="1"/>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A8DDCF5E-ECAB-6436-D225-5DBEFBAA08FE}"/>
              </a:ext>
            </a:extLst>
          </p:cNvPr>
          <p:cNvSpPr/>
          <p:nvPr userDrawn="1"/>
        </p:nvSpPr>
        <p:spPr>
          <a:xfrm>
            <a:off x="3314696" y="647699"/>
            <a:ext cx="5562602" cy="556260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Google Shape;87;p4">
            <a:extLst>
              <a:ext uri="{FF2B5EF4-FFF2-40B4-BE49-F238E27FC236}">
                <a16:creationId xmlns:a16="http://schemas.microsoft.com/office/drawing/2014/main" id="{A451D824-AA12-508B-B4A4-B7AB2F1D4497}"/>
              </a:ext>
            </a:extLst>
          </p:cNvPr>
          <p:cNvSpPr txBox="1">
            <a:spLocks noGrp="1"/>
          </p:cNvSpPr>
          <p:nvPr>
            <p:ph type="title"/>
          </p:nvPr>
        </p:nvSpPr>
        <p:spPr>
          <a:xfrm>
            <a:off x="3009458" y="1835524"/>
            <a:ext cx="6178521" cy="3778928"/>
          </a:xfrm>
          <a:prstGeom prst="rect">
            <a:avLst/>
          </a:prstGeom>
        </p:spPr>
        <p:txBody>
          <a:bodyPr spcFirstLastPara="1" wrap="square" lIns="91425" tIns="91425" rIns="91425" bIns="91425" anchor="t" anchorCtr="0">
            <a:noAutofit/>
          </a:bodyPr>
          <a:lstStyle>
            <a:lvl1pPr lvl="0" algn="ctr">
              <a:spcBef>
                <a:spcPts val="0"/>
              </a:spcBef>
              <a:spcAft>
                <a:spcPts val="0"/>
              </a:spcAft>
              <a:buSzPts val="3000"/>
              <a:buNone/>
              <a:defRPr sz="12000" b="0" i="0">
                <a:solidFill>
                  <a:schemeClr val="bg2"/>
                </a:solidFill>
                <a:latin typeface="Bebas Neue Regular" pitchFamily="2" charset="0"/>
                <a:ea typeface="Bebas Neue Regular" pitchFamily="2" charset="0"/>
                <a:cs typeface="Bebas Neue Regular" pitchFamily="2" charset="0"/>
                <a:sym typeface="Montserrat Black"/>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dirty="0"/>
          </a:p>
        </p:txBody>
      </p:sp>
      <p:cxnSp>
        <p:nvCxnSpPr>
          <p:cNvPr id="12" name="Straight Connector 11">
            <a:extLst>
              <a:ext uri="{FF2B5EF4-FFF2-40B4-BE49-F238E27FC236}">
                <a16:creationId xmlns:a16="http://schemas.microsoft.com/office/drawing/2014/main" id="{4C2B253C-CAF7-689E-0E70-BD08A744CCC0}"/>
              </a:ext>
            </a:extLst>
          </p:cNvPr>
          <p:cNvCxnSpPr>
            <a:cxnSpLocks/>
          </p:cNvCxnSpPr>
          <p:nvPr userDrawn="1"/>
        </p:nvCxnSpPr>
        <p:spPr>
          <a:xfrm>
            <a:off x="990600" y="3429000"/>
            <a:ext cx="0" cy="2569492"/>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EB75D120-C562-58B3-4EFB-6424677EFB45}"/>
              </a:ext>
            </a:extLst>
          </p:cNvPr>
          <p:cNvCxnSpPr>
            <a:cxnSpLocks/>
          </p:cNvCxnSpPr>
          <p:nvPr userDrawn="1"/>
        </p:nvCxnSpPr>
        <p:spPr>
          <a:xfrm>
            <a:off x="11201393" y="647699"/>
            <a:ext cx="0" cy="563880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Google Shape;88;p4">
            <a:extLst>
              <a:ext uri="{FF2B5EF4-FFF2-40B4-BE49-F238E27FC236}">
                <a16:creationId xmlns:a16="http://schemas.microsoft.com/office/drawing/2014/main" id="{BFCBBB78-FC15-9E14-8CB0-09549A3E1633}"/>
              </a:ext>
            </a:extLst>
          </p:cNvPr>
          <p:cNvSpPr txBox="1">
            <a:spLocks noGrp="1"/>
          </p:cNvSpPr>
          <p:nvPr>
            <p:ph type="body" idx="10"/>
          </p:nvPr>
        </p:nvSpPr>
        <p:spPr>
          <a:xfrm>
            <a:off x="838201" y="859509"/>
            <a:ext cx="3210592" cy="923329"/>
          </a:xfrm>
          <a:prstGeom prst="rect">
            <a:avLst/>
          </a:prstGeom>
        </p:spPr>
        <p:txBody>
          <a:bodyPr spcFirstLastPara="1" wrap="square" lIns="0" tIns="0" rIns="0" bIns="0" anchor="t" anchorCtr="0">
            <a:noAutofit/>
          </a:bodyPr>
          <a:lstStyle>
            <a:lvl1pPr marL="152400" lvl="0" indent="0" rtl="0">
              <a:lnSpc>
                <a:spcPts val="1960"/>
              </a:lnSpc>
              <a:spcBef>
                <a:spcPts val="0"/>
              </a:spcBef>
              <a:spcAft>
                <a:spcPts val="0"/>
              </a:spcAft>
              <a:buClr>
                <a:srgbClr val="FFFFFF"/>
              </a:buClr>
              <a:buSzPts val="1200"/>
              <a:buFontTx/>
              <a:buNone/>
              <a:defRPr sz="1800">
                <a:solidFill>
                  <a:schemeClr val="bg2"/>
                </a:solidFill>
                <a:latin typeface="Century Gothic" panose="020B0502020202020204" pitchFamily="34" charset="0"/>
              </a:defRPr>
            </a:lvl1pPr>
            <a:lvl2pPr marL="914400" lvl="1" indent="-304800" rtl="0">
              <a:spcBef>
                <a:spcPts val="1600"/>
              </a:spcBef>
              <a:spcAft>
                <a:spcPts val="0"/>
              </a:spcAft>
              <a:buClr>
                <a:srgbClr val="FFFFFF"/>
              </a:buClr>
              <a:buSzPts val="1200"/>
              <a:buAutoNum type="alphaLcPeriod"/>
              <a:defRPr/>
            </a:lvl2pPr>
            <a:lvl3pPr marL="1371600" lvl="2" indent="-304800" rtl="0">
              <a:spcBef>
                <a:spcPts val="1600"/>
              </a:spcBef>
              <a:spcAft>
                <a:spcPts val="0"/>
              </a:spcAft>
              <a:buClr>
                <a:srgbClr val="FFFFFF"/>
              </a:buClr>
              <a:buSzPts val="1200"/>
              <a:buAutoNum type="romanLcPeriod"/>
              <a:defRPr/>
            </a:lvl3pPr>
            <a:lvl4pPr marL="1828800" lvl="3" indent="-304800" rtl="0">
              <a:spcBef>
                <a:spcPts val="1600"/>
              </a:spcBef>
              <a:spcAft>
                <a:spcPts val="0"/>
              </a:spcAft>
              <a:buClr>
                <a:srgbClr val="FFFFFF"/>
              </a:buClr>
              <a:buSzPts val="1200"/>
              <a:buAutoNum type="arabicPeriod"/>
              <a:defRPr/>
            </a:lvl4pPr>
            <a:lvl5pPr marL="2286000" lvl="4" indent="-304800" rtl="0">
              <a:spcBef>
                <a:spcPts val="1600"/>
              </a:spcBef>
              <a:spcAft>
                <a:spcPts val="0"/>
              </a:spcAft>
              <a:buClr>
                <a:srgbClr val="FFFFFF"/>
              </a:buClr>
              <a:buSzPts val="1200"/>
              <a:buAutoNum type="alphaLcPeriod"/>
              <a:defRPr/>
            </a:lvl5pPr>
            <a:lvl6pPr marL="2743200" lvl="5" indent="-304800" rtl="0">
              <a:spcBef>
                <a:spcPts val="1600"/>
              </a:spcBef>
              <a:spcAft>
                <a:spcPts val="0"/>
              </a:spcAft>
              <a:buClr>
                <a:srgbClr val="FFFFFF"/>
              </a:buClr>
              <a:buSzPts val="1200"/>
              <a:buAutoNum type="romanLcPeriod"/>
              <a:defRPr/>
            </a:lvl6pPr>
            <a:lvl7pPr marL="3200400" lvl="6" indent="-304800" rtl="0">
              <a:spcBef>
                <a:spcPts val="1600"/>
              </a:spcBef>
              <a:spcAft>
                <a:spcPts val="0"/>
              </a:spcAft>
              <a:buClr>
                <a:srgbClr val="FFFFFF"/>
              </a:buClr>
              <a:buSzPts val="1200"/>
              <a:buAutoNum type="arabicPeriod"/>
              <a:defRPr/>
            </a:lvl7pPr>
            <a:lvl8pPr marL="3657600" lvl="7" indent="-304800" rtl="0">
              <a:spcBef>
                <a:spcPts val="1600"/>
              </a:spcBef>
              <a:spcAft>
                <a:spcPts val="0"/>
              </a:spcAft>
              <a:buClr>
                <a:srgbClr val="FFFFFF"/>
              </a:buClr>
              <a:buSzPts val="1200"/>
              <a:buAutoNum type="alphaLcPeriod"/>
              <a:defRPr/>
            </a:lvl8pPr>
            <a:lvl9pPr marL="4114800" lvl="8" indent="-304800" rtl="0">
              <a:spcBef>
                <a:spcPts val="1600"/>
              </a:spcBef>
              <a:spcAft>
                <a:spcPts val="1600"/>
              </a:spcAft>
              <a:buClr>
                <a:srgbClr val="FFFFFF"/>
              </a:buClr>
              <a:buSzPts val="1200"/>
              <a:buAutoNum type="romanLcPeriod"/>
              <a:defRPr/>
            </a:lvl9pPr>
          </a:lstStyle>
          <a:p>
            <a:endParaRPr dirty="0"/>
          </a:p>
        </p:txBody>
      </p:sp>
    </p:spTree>
    <p:extLst>
      <p:ext uri="{BB962C8B-B14F-4D97-AF65-F5344CB8AC3E}">
        <p14:creationId xmlns:p14="http://schemas.microsoft.com/office/powerpoint/2010/main" val="383691915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blank">
  <p:cSld name="Vide">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18318D46-BB35-4CCB-982D-F4888C74D413}" type="datetimeFigureOut">
              <a:rPr lang="fr-FR" smtClean="0"/>
              <a:t>25/04/2024</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33DD1B12-B2B1-490A-8787-7FF4F13D30A3}" type="slidenum">
              <a:rPr lang="fr-FR" smtClean="0"/>
              <a:t>‹N°›</a:t>
            </a:fld>
            <a:endParaRPr lang="fr-FR"/>
          </a:p>
        </p:txBody>
      </p:sp>
    </p:spTree>
    <p:extLst>
      <p:ext uri="{BB962C8B-B14F-4D97-AF65-F5344CB8AC3E}">
        <p14:creationId xmlns:p14="http://schemas.microsoft.com/office/powerpoint/2010/main" val="25554842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able of Content">
    <p:spTree>
      <p:nvGrpSpPr>
        <p:cNvPr id="1" name=""/>
        <p:cNvGrpSpPr/>
        <p:nvPr/>
      </p:nvGrpSpPr>
      <p:grpSpPr>
        <a:xfrm>
          <a:off x="0" y="0"/>
          <a:ext cx="0" cy="0"/>
          <a:chOff x="0" y="0"/>
          <a:chExt cx="0" cy="0"/>
        </a:xfrm>
      </p:grpSpPr>
      <p:sp>
        <p:nvSpPr>
          <p:cNvPr id="44" name="Google Shape;88;p4">
            <a:extLst>
              <a:ext uri="{FF2B5EF4-FFF2-40B4-BE49-F238E27FC236}">
                <a16:creationId xmlns:a16="http://schemas.microsoft.com/office/drawing/2014/main" id="{A492CDE5-7D7B-5D7A-551C-2CCCF5D38D43}"/>
              </a:ext>
            </a:extLst>
          </p:cNvPr>
          <p:cNvSpPr txBox="1">
            <a:spLocks noGrp="1"/>
          </p:cNvSpPr>
          <p:nvPr>
            <p:ph type="body" idx="18"/>
          </p:nvPr>
        </p:nvSpPr>
        <p:spPr>
          <a:xfrm>
            <a:off x="6120406" y="2557236"/>
            <a:ext cx="432794" cy="364435"/>
          </a:xfrm>
          <a:prstGeom prst="rect">
            <a:avLst/>
          </a:prstGeom>
        </p:spPr>
        <p:txBody>
          <a:bodyPr spcFirstLastPara="1" wrap="square" lIns="0" tIns="0" rIns="0" bIns="0" anchor="ctr" anchorCtr="0">
            <a:noAutofit/>
          </a:bodyPr>
          <a:lstStyle>
            <a:lvl1pPr marL="152400" lvl="0" indent="0" algn="r" rtl="0">
              <a:spcBef>
                <a:spcPts val="0"/>
              </a:spcBef>
              <a:spcAft>
                <a:spcPts val="0"/>
              </a:spcAft>
              <a:buClr>
                <a:srgbClr val="FFFFFF"/>
              </a:buClr>
              <a:buSzPts val="1200"/>
              <a:buFontTx/>
              <a:buNone/>
              <a:defRPr sz="1600" b="1" i="0">
                <a:solidFill>
                  <a:schemeClr val="accent1"/>
                </a:solidFill>
                <a:latin typeface="Century Gothic" panose="020B0502020202020204" pitchFamily="34" charset="0"/>
              </a:defRPr>
            </a:lvl1pPr>
            <a:lvl2pPr marL="914400" lvl="1" indent="-304800" rtl="0">
              <a:spcBef>
                <a:spcPts val="1600"/>
              </a:spcBef>
              <a:spcAft>
                <a:spcPts val="0"/>
              </a:spcAft>
              <a:buClr>
                <a:srgbClr val="FFFFFF"/>
              </a:buClr>
              <a:buSzPts val="1200"/>
              <a:buAutoNum type="alphaLcPeriod"/>
              <a:defRPr/>
            </a:lvl2pPr>
            <a:lvl3pPr marL="1371600" lvl="2" indent="-304800" rtl="0">
              <a:spcBef>
                <a:spcPts val="1600"/>
              </a:spcBef>
              <a:spcAft>
                <a:spcPts val="0"/>
              </a:spcAft>
              <a:buClr>
                <a:srgbClr val="FFFFFF"/>
              </a:buClr>
              <a:buSzPts val="1200"/>
              <a:buAutoNum type="romanLcPeriod"/>
              <a:defRPr/>
            </a:lvl3pPr>
            <a:lvl4pPr marL="1828800" lvl="3" indent="-304800" rtl="0">
              <a:spcBef>
                <a:spcPts val="1600"/>
              </a:spcBef>
              <a:spcAft>
                <a:spcPts val="0"/>
              </a:spcAft>
              <a:buClr>
                <a:srgbClr val="FFFFFF"/>
              </a:buClr>
              <a:buSzPts val="1200"/>
              <a:buAutoNum type="arabicPeriod"/>
              <a:defRPr/>
            </a:lvl4pPr>
            <a:lvl5pPr marL="2286000" lvl="4" indent="-304800" rtl="0">
              <a:spcBef>
                <a:spcPts val="1600"/>
              </a:spcBef>
              <a:spcAft>
                <a:spcPts val="0"/>
              </a:spcAft>
              <a:buClr>
                <a:srgbClr val="FFFFFF"/>
              </a:buClr>
              <a:buSzPts val="1200"/>
              <a:buAutoNum type="alphaLcPeriod"/>
              <a:defRPr/>
            </a:lvl5pPr>
            <a:lvl6pPr marL="2743200" lvl="5" indent="-304800" rtl="0">
              <a:spcBef>
                <a:spcPts val="1600"/>
              </a:spcBef>
              <a:spcAft>
                <a:spcPts val="0"/>
              </a:spcAft>
              <a:buClr>
                <a:srgbClr val="FFFFFF"/>
              </a:buClr>
              <a:buSzPts val="1200"/>
              <a:buAutoNum type="romanLcPeriod"/>
              <a:defRPr/>
            </a:lvl6pPr>
            <a:lvl7pPr marL="3200400" lvl="6" indent="-304800" rtl="0">
              <a:spcBef>
                <a:spcPts val="1600"/>
              </a:spcBef>
              <a:spcAft>
                <a:spcPts val="0"/>
              </a:spcAft>
              <a:buClr>
                <a:srgbClr val="FFFFFF"/>
              </a:buClr>
              <a:buSzPts val="1200"/>
              <a:buAutoNum type="arabicPeriod"/>
              <a:defRPr/>
            </a:lvl7pPr>
            <a:lvl8pPr marL="3657600" lvl="7" indent="-304800" rtl="0">
              <a:spcBef>
                <a:spcPts val="1600"/>
              </a:spcBef>
              <a:spcAft>
                <a:spcPts val="0"/>
              </a:spcAft>
              <a:buClr>
                <a:srgbClr val="FFFFFF"/>
              </a:buClr>
              <a:buSzPts val="1200"/>
              <a:buAutoNum type="alphaLcPeriod"/>
              <a:defRPr/>
            </a:lvl8pPr>
            <a:lvl9pPr marL="4114800" lvl="8" indent="-304800" rtl="0">
              <a:spcBef>
                <a:spcPts val="1600"/>
              </a:spcBef>
              <a:spcAft>
                <a:spcPts val="1600"/>
              </a:spcAft>
              <a:buClr>
                <a:srgbClr val="FFFFFF"/>
              </a:buClr>
              <a:buSzPts val="1200"/>
              <a:buAutoNum type="romanLcPeriod"/>
              <a:defRPr/>
            </a:lvl9pPr>
          </a:lstStyle>
          <a:p>
            <a:endParaRPr dirty="0"/>
          </a:p>
        </p:txBody>
      </p:sp>
      <p:sp>
        <p:nvSpPr>
          <p:cNvPr id="45" name="Google Shape;88;p4">
            <a:extLst>
              <a:ext uri="{FF2B5EF4-FFF2-40B4-BE49-F238E27FC236}">
                <a16:creationId xmlns:a16="http://schemas.microsoft.com/office/drawing/2014/main" id="{A4E9AFF6-FFB3-4975-0F94-37AC6126BEB4}"/>
              </a:ext>
            </a:extLst>
          </p:cNvPr>
          <p:cNvSpPr txBox="1">
            <a:spLocks noGrp="1"/>
          </p:cNvSpPr>
          <p:nvPr>
            <p:ph type="body" idx="19"/>
          </p:nvPr>
        </p:nvSpPr>
        <p:spPr>
          <a:xfrm>
            <a:off x="6120406" y="3090471"/>
            <a:ext cx="432794" cy="364435"/>
          </a:xfrm>
          <a:prstGeom prst="rect">
            <a:avLst/>
          </a:prstGeom>
        </p:spPr>
        <p:txBody>
          <a:bodyPr spcFirstLastPara="1" wrap="square" lIns="0" tIns="0" rIns="0" bIns="0" anchor="ctr" anchorCtr="0">
            <a:noAutofit/>
          </a:bodyPr>
          <a:lstStyle>
            <a:lvl1pPr marL="152400" lvl="0" indent="0" algn="r" rtl="0">
              <a:spcBef>
                <a:spcPts val="0"/>
              </a:spcBef>
              <a:spcAft>
                <a:spcPts val="0"/>
              </a:spcAft>
              <a:buClr>
                <a:srgbClr val="FFFFFF"/>
              </a:buClr>
              <a:buSzPts val="1200"/>
              <a:buFontTx/>
              <a:buNone/>
              <a:defRPr sz="1600" b="1" i="0">
                <a:solidFill>
                  <a:schemeClr val="accent1"/>
                </a:solidFill>
                <a:latin typeface="Century Gothic" panose="020B0502020202020204" pitchFamily="34" charset="0"/>
              </a:defRPr>
            </a:lvl1pPr>
            <a:lvl2pPr marL="914400" lvl="1" indent="-304800" rtl="0">
              <a:spcBef>
                <a:spcPts val="1600"/>
              </a:spcBef>
              <a:spcAft>
                <a:spcPts val="0"/>
              </a:spcAft>
              <a:buClr>
                <a:srgbClr val="FFFFFF"/>
              </a:buClr>
              <a:buSzPts val="1200"/>
              <a:buAutoNum type="alphaLcPeriod"/>
              <a:defRPr/>
            </a:lvl2pPr>
            <a:lvl3pPr marL="1371600" lvl="2" indent="-304800" rtl="0">
              <a:spcBef>
                <a:spcPts val="1600"/>
              </a:spcBef>
              <a:spcAft>
                <a:spcPts val="0"/>
              </a:spcAft>
              <a:buClr>
                <a:srgbClr val="FFFFFF"/>
              </a:buClr>
              <a:buSzPts val="1200"/>
              <a:buAutoNum type="romanLcPeriod"/>
              <a:defRPr/>
            </a:lvl3pPr>
            <a:lvl4pPr marL="1828800" lvl="3" indent="-304800" rtl="0">
              <a:spcBef>
                <a:spcPts val="1600"/>
              </a:spcBef>
              <a:spcAft>
                <a:spcPts val="0"/>
              </a:spcAft>
              <a:buClr>
                <a:srgbClr val="FFFFFF"/>
              </a:buClr>
              <a:buSzPts val="1200"/>
              <a:buAutoNum type="arabicPeriod"/>
              <a:defRPr/>
            </a:lvl4pPr>
            <a:lvl5pPr marL="2286000" lvl="4" indent="-304800" rtl="0">
              <a:spcBef>
                <a:spcPts val="1600"/>
              </a:spcBef>
              <a:spcAft>
                <a:spcPts val="0"/>
              </a:spcAft>
              <a:buClr>
                <a:srgbClr val="FFFFFF"/>
              </a:buClr>
              <a:buSzPts val="1200"/>
              <a:buAutoNum type="alphaLcPeriod"/>
              <a:defRPr/>
            </a:lvl5pPr>
            <a:lvl6pPr marL="2743200" lvl="5" indent="-304800" rtl="0">
              <a:spcBef>
                <a:spcPts val="1600"/>
              </a:spcBef>
              <a:spcAft>
                <a:spcPts val="0"/>
              </a:spcAft>
              <a:buClr>
                <a:srgbClr val="FFFFFF"/>
              </a:buClr>
              <a:buSzPts val="1200"/>
              <a:buAutoNum type="romanLcPeriod"/>
              <a:defRPr/>
            </a:lvl6pPr>
            <a:lvl7pPr marL="3200400" lvl="6" indent="-304800" rtl="0">
              <a:spcBef>
                <a:spcPts val="1600"/>
              </a:spcBef>
              <a:spcAft>
                <a:spcPts val="0"/>
              </a:spcAft>
              <a:buClr>
                <a:srgbClr val="FFFFFF"/>
              </a:buClr>
              <a:buSzPts val="1200"/>
              <a:buAutoNum type="arabicPeriod"/>
              <a:defRPr/>
            </a:lvl7pPr>
            <a:lvl8pPr marL="3657600" lvl="7" indent="-304800" rtl="0">
              <a:spcBef>
                <a:spcPts val="1600"/>
              </a:spcBef>
              <a:spcAft>
                <a:spcPts val="0"/>
              </a:spcAft>
              <a:buClr>
                <a:srgbClr val="FFFFFF"/>
              </a:buClr>
              <a:buSzPts val="1200"/>
              <a:buAutoNum type="alphaLcPeriod"/>
              <a:defRPr/>
            </a:lvl8pPr>
            <a:lvl9pPr marL="4114800" lvl="8" indent="-304800" rtl="0">
              <a:spcBef>
                <a:spcPts val="1600"/>
              </a:spcBef>
              <a:spcAft>
                <a:spcPts val="1600"/>
              </a:spcAft>
              <a:buClr>
                <a:srgbClr val="FFFFFF"/>
              </a:buClr>
              <a:buSzPts val="1200"/>
              <a:buAutoNum type="romanLcPeriod"/>
              <a:defRPr/>
            </a:lvl9pPr>
          </a:lstStyle>
          <a:p>
            <a:endParaRPr dirty="0"/>
          </a:p>
        </p:txBody>
      </p:sp>
      <p:sp>
        <p:nvSpPr>
          <p:cNvPr id="46" name="Google Shape;88;p4">
            <a:extLst>
              <a:ext uri="{FF2B5EF4-FFF2-40B4-BE49-F238E27FC236}">
                <a16:creationId xmlns:a16="http://schemas.microsoft.com/office/drawing/2014/main" id="{D3E9797A-0EF5-2443-F57F-3D69674C344F}"/>
              </a:ext>
            </a:extLst>
          </p:cNvPr>
          <p:cNvSpPr txBox="1">
            <a:spLocks noGrp="1"/>
          </p:cNvSpPr>
          <p:nvPr>
            <p:ph type="body" idx="20"/>
          </p:nvPr>
        </p:nvSpPr>
        <p:spPr>
          <a:xfrm>
            <a:off x="6120406" y="3639112"/>
            <a:ext cx="432794" cy="364435"/>
          </a:xfrm>
          <a:prstGeom prst="rect">
            <a:avLst/>
          </a:prstGeom>
        </p:spPr>
        <p:txBody>
          <a:bodyPr spcFirstLastPara="1" wrap="square" lIns="0" tIns="0" rIns="0" bIns="0" anchor="ctr" anchorCtr="0">
            <a:noAutofit/>
          </a:bodyPr>
          <a:lstStyle>
            <a:lvl1pPr marL="152400" lvl="0" indent="0" algn="r" rtl="0">
              <a:spcBef>
                <a:spcPts val="0"/>
              </a:spcBef>
              <a:spcAft>
                <a:spcPts val="0"/>
              </a:spcAft>
              <a:buClr>
                <a:srgbClr val="FFFFFF"/>
              </a:buClr>
              <a:buSzPts val="1200"/>
              <a:buFontTx/>
              <a:buNone/>
              <a:defRPr sz="1600" b="1" i="0">
                <a:solidFill>
                  <a:schemeClr val="accent1"/>
                </a:solidFill>
                <a:latin typeface="Century Gothic" panose="020B0502020202020204" pitchFamily="34" charset="0"/>
              </a:defRPr>
            </a:lvl1pPr>
            <a:lvl2pPr marL="914400" lvl="1" indent="-304800" rtl="0">
              <a:spcBef>
                <a:spcPts val="1600"/>
              </a:spcBef>
              <a:spcAft>
                <a:spcPts val="0"/>
              </a:spcAft>
              <a:buClr>
                <a:srgbClr val="FFFFFF"/>
              </a:buClr>
              <a:buSzPts val="1200"/>
              <a:buAutoNum type="alphaLcPeriod"/>
              <a:defRPr/>
            </a:lvl2pPr>
            <a:lvl3pPr marL="1371600" lvl="2" indent="-304800" rtl="0">
              <a:spcBef>
                <a:spcPts val="1600"/>
              </a:spcBef>
              <a:spcAft>
                <a:spcPts val="0"/>
              </a:spcAft>
              <a:buClr>
                <a:srgbClr val="FFFFFF"/>
              </a:buClr>
              <a:buSzPts val="1200"/>
              <a:buAutoNum type="romanLcPeriod"/>
              <a:defRPr/>
            </a:lvl3pPr>
            <a:lvl4pPr marL="1828800" lvl="3" indent="-304800" rtl="0">
              <a:spcBef>
                <a:spcPts val="1600"/>
              </a:spcBef>
              <a:spcAft>
                <a:spcPts val="0"/>
              </a:spcAft>
              <a:buClr>
                <a:srgbClr val="FFFFFF"/>
              </a:buClr>
              <a:buSzPts val="1200"/>
              <a:buAutoNum type="arabicPeriod"/>
              <a:defRPr/>
            </a:lvl4pPr>
            <a:lvl5pPr marL="2286000" lvl="4" indent="-304800" rtl="0">
              <a:spcBef>
                <a:spcPts val="1600"/>
              </a:spcBef>
              <a:spcAft>
                <a:spcPts val="0"/>
              </a:spcAft>
              <a:buClr>
                <a:srgbClr val="FFFFFF"/>
              </a:buClr>
              <a:buSzPts val="1200"/>
              <a:buAutoNum type="alphaLcPeriod"/>
              <a:defRPr/>
            </a:lvl5pPr>
            <a:lvl6pPr marL="2743200" lvl="5" indent="-304800" rtl="0">
              <a:spcBef>
                <a:spcPts val="1600"/>
              </a:spcBef>
              <a:spcAft>
                <a:spcPts val="0"/>
              </a:spcAft>
              <a:buClr>
                <a:srgbClr val="FFFFFF"/>
              </a:buClr>
              <a:buSzPts val="1200"/>
              <a:buAutoNum type="romanLcPeriod"/>
              <a:defRPr/>
            </a:lvl6pPr>
            <a:lvl7pPr marL="3200400" lvl="6" indent="-304800" rtl="0">
              <a:spcBef>
                <a:spcPts val="1600"/>
              </a:spcBef>
              <a:spcAft>
                <a:spcPts val="0"/>
              </a:spcAft>
              <a:buClr>
                <a:srgbClr val="FFFFFF"/>
              </a:buClr>
              <a:buSzPts val="1200"/>
              <a:buAutoNum type="arabicPeriod"/>
              <a:defRPr/>
            </a:lvl7pPr>
            <a:lvl8pPr marL="3657600" lvl="7" indent="-304800" rtl="0">
              <a:spcBef>
                <a:spcPts val="1600"/>
              </a:spcBef>
              <a:spcAft>
                <a:spcPts val="0"/>
              </a:spcAft>
              <a:buClr>
                <a:srgbClr val="FFFFFF"/>
              </a:buClr>
              <a:buSzPts val="1200"/>
              <a:buAutoNum type="alphaLcPeriod"/>
              <a:defRPr/>
            </a:lvl8pPr>
            <a:lvl9pPr marL="4114800" lvl="8" indent="-304800" rtl="0">
              <a:spcBef>
                <a:spcPts val="1600"/>
              </a:spcBef>
              <a:spcAft>
                <a:spcPts val="1600"/>
              </a:spcAft>
              <a:buClr>
                <a:srgbClr val="FFFFFF"/>
              </a:buClr>
              <a:buSzPts val="1200"/>
              <a:buAutoNum type="romanLcPeriod"/>
              <a:defRPr/>
            </a:lvl9pPr>
          </a:lstStyle>
          <a:p>
            <a:endParaRPr dirty="0"/>
          </a:p>
        </p:txBody>
      </p:sp>
      <p:sp>
        <p:nvSpPr>
          <p:cNvPr id="47" name="Google Shape;88;p4">
            <a:extLst>
              <a:ext uri="{FF2B5EF4-FFF2-40B4-BE49-F238E27FC236}">
                <a16:creationId xmlns:a16="http://schemas.microsoft.com/office/drawing/2014/main" id="{0D2BA90D-1E5C-16D1-89B6-B8C1A5CE364A}"/>
              </a:ext>
            </a:extLst>
          </p:cNvPr>
          <p:cNvSpPr txBox="1">
            <a:spLocks noGrp="1"/>
          </p:cNvSpPr>
          <p:nvPr>
            <p:ph type="body" idx="21"/>
          </p:nvPr>
        </p:nvSpPr>
        <p:spPr>
          <a:xfrm>
            <a:off x="6120406" y="4173877"/>
            <a:ext cx="432794" cy="364435"/>
          </a:xfrm>
          <a:prstGeom prst="rect">
            <a:avLst/>
          </a:prstGeom>
        </p:spPr>
        <p:txBody>
          <a:bodyPr spcFirstLastPara="1" wrap="square" lIns="0" tIns="0" rIns="0" bIns="0" anchor="ctr" anchorCtr="0">
            <a:noAutofit/>
          </a:bodyPr>
          <a:lstStyle>
            <a:lvl1pPr marL="152400" lvl="0" indent="0" algn="r" rtl="0">
              <a:spcBef>
                <a:spcPts val="0"/>
              </a:spcBef>
              <a:spcAft>
                <a:spcPts val="0"/>
              </a:spcAft>
              <a:buClr>
                <a:srgbClr val="FFFFFF"/>
              </a:buClr>
              <a:buSzPts val="1200"/>
              <a:buFontTx/>
              <a:buNone/>
              <a:defRPr sz="1600" b="1" i="0">
                <a:solidFill>
                  <a:schemeClr val="accent1"/>
                </a:solidFill>
                <a:latin typeface="Century Gothic" panose="020B0502020202020204" pitchFamily="34" charset="0"/>
              </a:defRPr>
            </a:lvl1pPr>
            <a:lvl2pPr marL="914400" lvl="1" indent="-304800" rtl="0">
              <a:spcBef>
                <a:spcPts val="1600"/>
              </a:spcBef>
              <a:spcAft>
                <a:spcPts val="0"/>
              </a:spcAft>
              <a:buClr>
                <a:srgbClr val="FFFFFF"/>
              </a:buClr>
              <a:buSzPts val="1200"/>
              <a:buAutoNum type="alphaLcPeriod"/>
              <a:defRPr/>
            </a:lvl2pPr>
            <a:lvl3pPr marL="1371600" lvl="2" indent="-304800" rtl="0">
              <a:spcBef>
                <a:spcPts val="1600"/>
              </a:spcBef>
              <a:spcAft>
                <a:spcPts val="0"/>
              </a:spcAft>
              <a:buClr>
                <a:srgbClr val="FFFFFF"/>
              </a:buClr>
              <a:buSzPts val="1200"/>
              <a:buAutoNum type="romanLcPeriod"/>
              <a:defRPr/>
            </a:lvl3pPr>
            <a:lvl4pPr marL="1828800" lvl="3" indent="-304800" rtl="0">
              <a:spcBef>
                <a:spcPts val="1600"/>
              </a:spcBef>
              <a:spcAft>
                <a:spcPts val="0"/>
              </a:spcAft>
              <a:buClr>
                <a:srgbClr val="FFFFFF"/>
              </a:buClr>
              <a:buSzPts val="1200"/>
              <a:buAutoNum type="arabicPeriod"/>
              <a:defRPr/>
            </a:lvl4pPr>
            <a:lvl5pPr marL="2286000" lvl="4" indent="-304800" rtl="0">
              <a:spcBef>
                <a:spcPts val="1600"/>
              </a:spcBef>
              <a:spcAft>
                <a:spcPts val="0"/>
              </a:spcAft>
              <a:buClr>
                <a:srgbClr val="FFFFFF"/>
              </a:buClr>
              <a:buSzPts val="1200"/>
              <a:buAutoNum type="alphaLcPeriod"/>
              <a:defRPr/>
            </a:lvl5pPr>
            <a:lvl6pPr marL="2743200" lvl="5" indent="-304800" rtl="0">
              <a:spcBef>
                <a:spcPts val="1600"/>
              </a:spcBef>
              <a:spcAft>
                <a:spcPts val="0"/>
              </a:spcAft>
              <a:buClr>
                <a:srgbClr val="FFFFFF"/>
              </a:buClr>
              <a:buSzPts val="1200"/>
              <a:buAutoNum type="romanLcPeriod"/>
              <a:defRPr/>
            </a:lvl6pPr>
            <a:lvl7pPr marL="3200400" lvl="6" indent="-304800" rtl="0">
              <a:spcBef>
                <a:spcPts val="1600"/>
              </a:spcBef>
              <a:spcAft>
                <a:spcPts val="0"/>
              </a:spcAft>
              <a:buClr>
                <a:srgbClr val="FFFFFF"/>
              </a:buClr>
              <a:buSzPts val="1200"/>
              <a:buAutoNum type="arabicPeriod"/>
              <a:defRPr/>
            </a:lvl7pPr>
            <a:lvl8pPr marL="3657600" lvl="7" indent="-304800" rtl="0">
              <a:spcBef>
                <a:spcPts val="1600"/>
              </a:spcBef>
              <a:spcAft>
                <a:spcPts val="0"/>
              </a:spcAft>
              <a:buClr>
                <a:srgbClr val="FFFFFF"/>
              </a:buClr>
              <a:buSzPts val="1200"/>
              <a:buAutoNum type="alphaLcPeriod"/>
              <a:defRPr/>
            </a:lvl8pPr>
            <a:lvl9pPr marL="4114800" lvl="8" indent="-304800" rtl="0">
              <a:spcBef>
                <a:spcPts val="1600"/>
              </a:spcBef>
              <a:spcAft>
                <a:spcPts val="1600"/>
              </a:spcAft>
              <a:buClr>
                <a:srgbClr val="FFFFFF"/>
              </a:buClr>
              <a:buSzPts val="1200"/>
              <a:buAutoNum type="romanLcPeriod"/>
              <a:defRPr/>
            </a:lvl9pPr>
          </a:lstStyle>
          <a:p>
            <a:endParaRPr dirty="0"/>
          </a:p>
        </p:txBody>
      </p:sp>
      <p:sp>
        <p:nvSpPr>
          <p:cNvPr id="48" name="Google Shape;88;p4">
            <a:extLst>
              <a:ext uri="{FF2B5EF4-FFF2-40B4-BE49-F238E27FC236}">
                <a16:creationId xmlns:a16="http://schemas.microsoft.com/office/drawing/2014/main" id="{6FBAE157-5C06-EFB1-E84C-C2E029BEA44D}"/>
              </a:ext>
            </a:extLst>
          </p:cNvPr>
          <p:cNvSpPr txBox="1">
            <a:spLocks noGrp="1"/>
          </p:cNvSpPr>
          <p:nvPr>
            <p:ph type="body" idx="22"/>
          </p:nvPr>
        </p:nvSpPr>
        <p:spPr>
          <a:xfrm>
            <a:off x="6120406" y="4731228"/>
            <a:ext cx="432794" cy="364435"/>
          </a:xfrm>
          <a:prstGeom prst="rect">
            <a:avLst/>
          </a:prstGeom>
        </p:spPr>
        <p:txBody>
          <a:bodyPr spcFirstLastPara="1" wrap="square" lIns="0" tIns="0" rIns="0" bIns="0" anchor="ctr" anchorCtr="0">
            <a:noAutofit/>
          </a:bodyPr>
          <a:lstStyle>
            <a:lvl1pPr marL="152400" lvl="0" indent="0" algn="r" rtl="0">
              <a:spcBef>
                <a:spcPts val="0"/>
              </a:spcBef>
              <a:spcAft>
                <a:spcPts val="0"/>
              </a:spcAft>
              <a:buClr>
                <a:srgbClr val="FFFFFF"/>
              </a:buClr>
              <a:buSzPts val="1200"/>
              <a:buFontTx/>
              <a:buNone/>
              <a:defRPr sz="1600" b="1" i="0">
                <a:solidFill>
                  <a:schemeClr val="accent1"/>
                </a:solidFill>
                <a:latin typeface="Century Gothic" panose="020B0502020202020204" pitchFamily="34" charset="0"/>
              </a:defRPr>
            </a:lvl1pPr>
            <a:lvl2pPr marL="914400" lvl="1" indent="-304800" rtl="0">
              <a:spcBef>
                <a:spcPts val="1600"/>
              </a:spcBef>
              <a:spcAft>
                <a:spcPts val="0"/>
              </a:spcAft>
              <a:buClr>
                <a:srgbClr val="FFFFFF"/>
              </a:buClr>
              <a:buSzPts val="1200"/>
              <a:buAutoNum type="alphaLcPeriod"/>
              <a:defRPr/>
            </a:lvl2pPr>
            <a:lvl3pPr marL="1371600" lvl="2" indent="-304800" rtl="0">
              <a:spcBef>
                <a:spcPts val="1600"/>
              </a:spcBef>
              <a:spcAft>
                <a:spcPts val="0"/>
              </a:spcAft>
              <a:buClr>
                <a:srgbClr val="FFFFFF"/>
              </a:buClr>
              <a:buSzPts val="1200"/>
              <a:buAutoNum type="romanLcPeriod"/>
              <a:defRPr/>
            </a:lvl3pPr>
            <a:lvl4pPr marL="1828800" lvl="3" indent="-304800" rtl="0">
              <a:spcBef>
                <a:spcPts val="1600"/>
              </a:spcBef>
              <a:spcAft>
                <a:spcPts val="0"/>
              </a:spcAft>
              <a:buClr>
                <a:srgbClr val="FFFFFF"/>
              </a:buClr>
              <a:buSzPts val="1200"/>
              <a:buAutoNum type="arabicPeriod"/>
              <a:defRPr/>
            </a:lvl4pPr>
            <a:lvl5pPr marL="2286000" lvl="4" indent="-304800" rtl="0">
              <a:spcBef>
                <a:spcPts val="1600"/>
              </a:spcBef>
              <a:spcAft>
                <a:spcPts val="0"/>
              </a:spcAft>
              <a:buClr>
                <a:srgbClr val="FFFFFF"/>
              </a:buClr>
              <a:buSzPts val="1200"/>
              <a:buAutoNum type="alphaLcPeriod"/>
              <a:defRPr/>
            </a:lvl5pPr>
            <a:lvl6pPr marL="2743200" lvl="5" indent="-304800" rtl="0">
              <a:spcBef>
                <a:spcPts val="1600"/>
              </a:spcBef>
              <a:spcAft>
                <a:spcPts val="0"/>
              </a:spcAft>
              <a:buClr>
                <a:srgbClr val="FFFFFF"/>
              </a:buClr>
              <a:buSzPts val="1200"/>
              <a:buAutoNum type="romanLcPeriod"/>
              <a:defRPr/>
            </a:lvl6pPr>
            <a:lvl7pPr marL="3200400" lvl="6" indent="-304800" rtl="0">
              <a:spcBef>
                <a:spcPts val="1600"/>
              </a:spcBef>
              <a:spcAft>
                <a:spcPts val="0"/>
              </a:spcAft>
              <a:buClr>
                <a:srgbClr val="FFFFFF"/>
              </a:buClr>
              <a:buSzPts val="1200"/>
              <a:buAutoNum type="arabicPeriod"/>
              <a:defRPr/>
            </a:lvl7pPr>
            <a:lvl8pPr marL="3657600" lvl="7" indent="-304800" rtl="0">
              <a:spcBef>
                <a:spcPts val="1600"/>
              </a:spcBef>
              <a:spcAft>
                <a:spcPts val="0"/>
              </a:spcAft>
              <a:buClr>
                <a:srgbClr val="FFFFFF"/>
              </a:buClr>
              <a:buSzPts val="1200"/>
              <a:buAutoNum type="alphaLcPeriod"/>
              <a:defRPr/>
            </a:lvl8pPr>
            <a:lvl9pPr marL="4114800" lvl="8" indent="-304800" rtl="0">
              <a:spcBef>
                <a:spcPts val="1600"/>
              </a:spcBef>
              <a:spcAft>
                <a:spcPts val="1600"/>
              </a:spcAft>
              <a:buClr>
                <a:srgbClr val="FFFFFF"/>
              </a:buClr>
              <a:buSzPts val="1200"/>
              <a:buAutoNum type="romanLcPeriod"/>
              <a:defRPr/>
            </a:lvl9pPr>
          </a:lstStyle>
          <a:p>
            <a:endParaRPr dirty="0"/>
          </a:p>
        </p:txBody>
      </p:sp>
      <p:sp>
        <p:nvSpPr>
          <p:cNvPr id="49" name="Google Shape;88;p4">
            <a:extLst>
              <a:ext uri="{FF2B5EF4-FFF2-40B4-BE49-F238E27FC236}">
                <a16:creationId xmlns:a16="http://schemas.microsoft.com/office/drawing/2014/main" id="{AE0D83F4-AFAB-B39E-0B37-359CC31F46A6}"/>
              </a:ext>
            </a:extLst>
          </p:cNvPr>
          <p:cNvSpPr txBox="1">
            <a:spLocks noGrp="1"/>
          </p:cNvSpPr>
          <p:nvPr>
            <p:ph type="body" idx="23"/>
          </p:nvPr>
        </p:nvSpPr>
        <p:spPr>
          <a:xfrm>
            <a:off x="6120406" y="5257283"/>
            <a:ext cx="432794" cy="364435"/>
          </a:xfrm>
          <a:prstGeom prst="rect">
            <a:avLst/>
          </a:prstGeom>
        </p:spPr>
        <p:txBody>
          <a:bodyPr spcFirstLastPara="1" wrap="square" lIns="0" tIns="0" rIns="0" bIns="0" anchor="ctr" anchorCtr="0">
            <a:noAutofit/>
          </a:bodyPr>
          <a:lstStyle>
            <a:lvl1pPr marL="152400" lvl="0" indent="0" algn="r" rtl="0">
              <a:spcBef>
                <a:spcPts val="0"/>
              </a:spcBef>
              <a:spcAft>
                <a:spcPts val="0"/>
              </a:spcAft>
              <a:buClr>
                <a:srgbClr val="FFFFFF"/>
              </a:buClr>
              <a:buSzPts val="1200"/>
              <a:buFontTx/>
              <a:buNone/>
              <a:defRPr sz="1600" b="1" i="0">
                <a:solidFill>
                  <a:schemeClr val="accent1"/>
                </a:solidFill>
                <a:latin typeface="Century Gothic" panose="020B0502020202020204" pitchFamily="34" charset="0"/>
              </a:defRPr>
            </a:lvl1pPr>
            <a:lvl2pPr marL="914400" lvl="1" indent="-304800" rtl="0">
              <a:spcBef>
                <a:spcPts val="1600"/>
              </a:spcBef>
              <a:spcAft>
                <a:spcPts val="0"/>
              </a:spcAft>
              <a:buClr>
                <a:srgbClr val="FFFFFF"/>
              </a:buClr>
              <a:buSzPts val="1200"/>
              <a:buAutoNum type="alphaLcPeriod"/>
              <a:defRPr/>
            </a:lvl2pPr>
            <a:lvl3pPr marL="1371600" lvl="2" indent="-304800" rtl="0">
              <a:spcBef>
                <a:spcPts val="1600"/>
              </a:spcBef>
              <a:spcAft>
                <a:spcPts val="0"/>
              </a:spcAft>
              <a:buClr>
                <a:srgbClr val="FFFFFF"/>
              </a:buClr>
              <a:buSzPts val="1200"/>
              <a:buAutoNum type="romanLcPeriod"/>
              <a:defRPr/>
            </a:lvl3pPr>
            <a:lvl4pPr marL="1828800" lvl="3" indent="-304800" rtl="0">
              <a:spcBef>
                <a:spcPts val="1600"/>
              </a:spcBef>
              <a:spcAft>
                <a:spcPts val="0"/>
              </a:spcAft>
              <a:buClr>
                <a:srgbClr val="FFFFFF"/>
              </a:buClr>
              <a:buSzPts val="1200"/>
              <a:buAutoNum type="arabicPeriod"/>
              <a:defRPr/>
            </a:lvl4pPr>
            <a:lvl5pPr marL="2286000" lvl="4" indent="-304800" rtl="0">
              <a:spcBef>
                <a:spcPts val="1600"/>
              </a:spcBef>
              <a:spcAft>
                <a:spcPts val="0"/>
              </a:spcAft>
              <a:buClr>
                <a:srgbClr val="FFFFFF"/>
              </a:buClr>
              <a:buSzPts val="1200"/>
              <a:buAutoNum type="alphaLcPeriod"/>
              <a:defRPr/>
            </a:lvl5pPr>
            <a:lvl6pPr marL="2743200" lvl="5" indent="-304800" rtl="0">
              <a:spcBef>
                <a:spcPts val="1600"/>
              </a:spcBef>
              <a:spcAft>
                <a:spcPts val="0"/>
              </a:spcAft>
              <a:buClr>
                <a:srgbClr val="FFFFFF"/>
              </a:buClr>
              <a:buSzPts val="1200"/>
              <a:buAutoNum type="romanLcPeriod"/>
              <a:defRPr/>
            </a:lvl6pPr>
            <a:lvl7pPr marL="3200400" lvl="6" indent="-304800" rtl="0">
              <a:spcBef>
                <a:spcPts val="1600"/>
              </a:spcBef>
              <a:spcAft>
                <a:spcPts val="0"/>
              </a:spcAft>
              <a:buClr>
                <a:srgbClr val="FFFFFF"/>
              </a:buClr>
              <a:buSzPts val="1200"/>
              <a:buAutoNum type="arabicPeriod"/>
              <a:defRPr/>
            </a:lvl7pPr>
            <a:lvl8pPr marL="3657600" lvl="7" indent="-304800" rtl="0">
              <a:spcBef>
                <a:spcPts val="1600"/>
              </a:spcBef>
              <a:spcAft>
                <a:spcPts val="0"/>
              </a:spcAft>
              <a:buClr>
                <a:srgbClr val="FFFFFF"/>
              </a:buClr>
              <a:buSzPts val="1200"/>
              <a:buAutoNum type="alphaLcPeriod"/>
              <a:defRPr/>
            </a:lvl8pPr>
            <a:lvl9pPr marL="4114800" lvl="8" indent="-304800" rtl="0">
              <a:spcBef>
                <a:spcPts val="1600"/>
              </a:spcBef>
              <a:spcAft>
                <a:spcPts val="1600"/>
              </a:spcAft>
              <a:buClr>
                <a:srgbClr val="FFFFFF"/>
              </a:buClr>
              <a:buSzPts val="1200"/>
              <a:buAutoNum type="romanLcPeriod"/>
              <a:defRPr/>
            </a:lvl9pPr>
          </a:lstStyle>
          <a:p>
            <a:endParaRPr dirty="0"/>
          </a:p>
        </p:txBody>
      </p:sp>
      <p:sp>
        <p:nvSpPr>
          <p:cNvPr id="32" name="Google Shape;88;p4">
            <a:extLst>
              <a:ext uri="{FF2B5EF4-FFF2-40B4-BE49-F238E27FC236}">
                <a16:creationId xmlns:a16="http://schemas.microsoft.com/office/drawing/2014/main" id="{F684F235-F972-6789-8981-A9B93928361B}"/>
              </a:ext>
            </a:extLst>
          </p:cNvPr>
          <p:cNvSpPr txBox="1">
            <a:spLocks noGrp="1"/>
          </p:cNvSpPr>
          <p:nvPr>
            <p:ph type="body" idx="12"/>
          </p:nvPr>
        </p:nvSpPr>
        <p:spPr>
          <a:xfrm>
            <a:off x="6858000" y="2557236"/>
            <a:ext cx="3389168" cy="364435"/>
          </a:xfrm>
          <a:prstGeom prst="rect">
            <a:avLst/>
          </a:prstGeom>
        </p:spPr>
        <p:txBody>
          <a:bodyPr spcFirstLastPara="1" wrap="square" lIns="0" tIns="0" rIns="0" bIns="0" anchor="ctr" anchorCtr="0">
            <a:noAutofit/>
          </a:bodyPr>
          <a:lstStyle>
            <a:lvl1pPr marL="152400" lvl="0" indent="0" algn="l" rtl="0">
              <a:spcBef>
                <a:spcPts val="0"/>
              </a:spcBef>
              <a:spcAft>
                <a:spcPts val="0"/>
              </a:spcAft>
              <a:buClr>
                <a:srgbClr val="FFFFFF"/>
              </a:buClr>
              <a:buSzPts val="1200"/>
              <a:buFontTx/>
              <a:buNone/>
              <a:defRPr sz="2400" b="0" i="0">
                <a:solidFill>
                  <a:schemeClr val="tx1"/>
                </a:solidFill>
                <a:latin typeface="Century Gothic" panose="020B0502020202020204" pitchFamily="34" charset="0"/>
              </a:defRPr>
            </a:lvl1pPr>
            <a:lvl2pPr marL="914400" lvl="1" indent="-304800" rtl="0">
              <a:spcBef>
                <a:spcPts val="1600"/>
              </a:spcBef>
              <a:spcAft>
                <a:spcPts val="0"/>
              </a:spcAft>
              <a:buClr>
                <a:srgbClr val="FFFFFF"/>
              </a:buClr>
              <a:buSzPts val="1200"/>
              <a:buAutoNum type="alphaLcPeriod"/>
              <a:defRPr/>
            </a:lvl2pPr>
            <a:lvl3pPr marL="1371600" lvl="2" indent="-304800" rtl="0">
              <a:spcBef>
                <a:spcPts val="1600"/>
              </a:spcBef>
              <a:spcAft>
                <a:spcPts val="0"/>
              </a:spcAft>
              <a:buClr>
                <a:srgbClr val="FFFFFF"/>
              </a:buClr>
              <a:buSzPts val="1200"/>
              <a:buAutoNum type="romanLcPeriod"/>
              <a:defRPr/>
            </a:lvl3pPr>
            <a:lvl4pPr marL="1828800" lvl="3" indent="-304800" rtl="0">
              <a:spcBef>
                <a:spcPts val="1600"/>
              </a:spcBef>
              <a:spcAft>
                <a:spcPts val="0"/>
              </a:spcAft>
              <a:buClr>
                <a:srgbClr val="FFFFFF"/>
              </a:buClr>
              <a:buSzPts val="1200"/>
              <a:buAutoNum type="arabicPeriod"/>
              <a:defRPr/>
            </a:lvl4pPr>
            <a:lvl5pPr marL="2286000" lvl="4" indent="-304800" rtl="0">
              <a:spcBef>
                <a:spcPts val="1600"/>
              </a:spcBef>
              <a:spcAft>
                <a:spcPts val="0"/>
              </a:spcAft>
              <a:buClr>
                <a:srgbClr val="FFFFFF"/>
              </a:buClr>
              <a:buSzPts val="1200"/>
              <a:buAutoNum type="alphaLcPeriod"/>
              <a:defRPr/>
            </a:lvl5pPr>
            <a:lvl6pPr marL="2743200" lvl="5" indent="-304800" rtl="0">
              <a:spcBef>
                <a:spcPts val="1600"/>
              </a:spcBef>
              <a:spcAft>
                <a:spcPts val="0"/>
              </a:spcAft>
              <a:buClr>
                <a:srgbClr val="FFFFFF"/>
              </a:buClr>
              <a:buSzPts val="1200"/>
              <a:buAutoNum type="romanLcPeriod"/>
              <a:defRPr/>
            </a:lvl6pPr>
            <a:lvl7pPr marL="3200400" lvl="6" indent="-304800" rtl="0">
              <a:spcBef>
                <a:spcPts val="1600"/>
              </a:spcBef>
              <a:spcAft>
                <a:spcPts val="0"/>
              </a:spcAft>
              <a:buClr>
                <a:srgbClr val="FFFFFF"/>
              </a:buClr>
              <a:buSzPts val="1200"/>
              <a:buAutoNum type="arabicPeriod"/>
              <a:defRPr/>
            </a:lvl7pPr>
            <a:lvl8pPr marL="3657600" lvl="7" indent="-304800" rtl="0">
              <a:spcBef>
                <a:spcPts val="1600"/>
              </a:spcBef>
              <a:spcAft>
                <a:spcPts val="0"/>
              </a:spcAft>
              <a:buClr>
                <a:srgbClr val="FFFFFF"/>
              </a:buClr>
              <a:buSzPts val="1200"/>
              <a:buAutoNum type="alphaLcPeriod"/>
              <a:defRPr/>
            </a:lvl8pPr>
            <a:lvl9pPr marL="4114800" lvl="8" indent="-304800" rtl="0">
              <a:spcBef>
                <a:spcPts val="1600"/>
              </a:spcBef>
              <a:spcAft>
                <a:spcPts val="1600"/>
              </a:spcAft>
              <a:buClr>
                <a:srgbClr val="FFFFFF"/>
              </a:buClr>
              <a:buSzPts val="1200"/>
              <a:buAutoNum type="romanLcPeriod"/>
              <a:defRPr/>
            </a:lvl9pPr>
          </a:lstStyle>
          <a:p>
            <a:endParaRPr dirty="0"/>
          </a:p>
        </p:txBody>
      </p:sp>
      <p:sp>
        <p:nvSpPr>
          <p:cNvPr id="33" name="Google Shape;88;p4">
            <a:extLst>
              <a:ext uri="{FF2B5EF4-FFF2-40B4-BE49-F238E27FC236}">
                <a16:creationId xmlns:a16="http://schemas.microsoft.com/office/drawing/2014/main" id="{AD323DF0-3143-CFDF-8BF8-94D6FC4A72EE}"/>
              </a:ext>
            </a:extLst>
          </p:cNvPr>
          <p:cNvSpPr txBox="1">
            <a:spLocks noGrp="1"/>
          </p:cNvSpPr>
          <p:nvPr>
            <p:ph type="body" idx="13"/>
          </p:nvPr>
        </p:nvSpPr>
        <p:spPr>
          <a:xfrm>
            <a:off x="6858000" y="3090471"/>
            <a:ext cx="3389168" cy="364435"/>
          </a:xfrm>
          <a:prstGeom prst="rect">
            <a:avLst/>
          </a:prstGeom>
        </p:spPr>
        <p:txBody>
          <a:bodyPr spcFirstLastPara="1" wrap="square" lIns="0" tIns="0" rIns="0" bIns="0" anchor="ctr" anchorCtr="0">
            <a:noAutofit/>
          </a:bodyPr>
          <a:lstStyle>
            <a:lvl1pPr marL="152400" lvl="0" indent="0" algn="l" rtl="0">
              <a:spcBef>
                <a:spcPts val="0"/>
              </a:spcBef>
              <a:spcAft>
                <a:spcPts val="0"/>
              </a:spcAft>
              <a:buClr>
                <a:srgbClr val="FFFFFF"/>
              </a:buClr>
              <a:buSzPts val="1200"/>
              <a:buFontTx/>
              <a:buNone/>
              <a:defRPr sz="2400" b="0" i="0">
                <a:solidFill>
                  <a:schemeClr val="tx1"/>
                </a:solidFill>
                <a:latin typeface="Century Gothic" panose="020B0502020202020204" pitchFamily="34" charset="0"/>
              </a:defRPr>
            </a:lvl1pPr>
            <a:lvl2pPr marL="914400" lvl="1" indent="-304800" rtl="0">
              <a:spcBef>
                <a:spcPts val="1600"/>
              </a:spcBef>
              <a:spcAft>
                <a:spcPts val="0"/>
              </a:spcAft>
              <a:buClr>
                <a:srgbClr val="FFFFFF"/>
              </a:buClr>
              <a:buSzPts val="1200"/>
              <a:buAutoNum type="alphaLcPeriod"/>
              <a:defRPr/>
            </a:lvl2pPr>
            <a:lvl3pPr marL="1371600" lvl="2" indent="-304800" rtl="0">
              <a:spcBef>
                <a:spcPts val="1600"/>
              </a:spcBef>
              <a:spcAft>
                <a:spcPts val="0"/>
              </a:spcAft>
              <a:buClr>
                <a:srgbClr val="FFFFFF"/>
              </a:buClr>
              <a:buSzPts val="1200"/>
              <a:buAutoNum type="romanLcPeriod"/>
              <a:defRPr/>
            </a:lvl3pPr>
            <a:lvl4pPr marL="1828800" lvl="3" indent="-304800" rtl="0">
              <a:spcBef>
                <a:spcPts val="1600"/>
              </a:spcBef>
              <a:spcAft>
                <a:spcPts val="0"/>
              </a:spcAft>
              <a:buClr>
                <a:srgbClr val="FFFFFF"/>
              </a:buClr>
              <a:buSzPts val="1200"/>
              <a:buAutoNum type="arabicPeriod"/>
              <a:defRPr/>
            </a:lvl4pPr>
            <a:lvl5pPr marL="2286000" lvl="4" indent="-304800" rtl="0">
              <a:spcBef>
                <a:spcPts val="1600"/>
              </a:spcBef>
              <a:spcAft>
                <a:spcPts val="0"/>
              </a:spcAft>
              <a:buClr>
                <a:srgbClr val="FFFFFF"/>
              </a:buClr>
              <a:buSzPts val="1200"/>
              <a:buAutoNum type="alphaLcPeriod"/>
              <a:defRPr/>
            </a:lvl5pPr>
            <a:lvl6pPr marL="2743200" lvl="5" indent="-304800" rtl="0">
              <a:spcBef>
                <a:spcPts val="1600"/>
              </a:spcBef>
              <a:spcAft>
                <a:spcPts val="0"/>
              </a:spcAft>
              <a:buClr>
                <a:srgbClr val="FFFFFF"/>
              </a:buClr>
              <a:buSzPts val="1200"/>
              <a:buAutoNum type="romanLcPeriod"/>
              <a:defRPr/>
            </a:lvl6pPr>
            <a:lvl7pPr marL="3200400" lvl="6" indent="-304800" rtl="0">
              <a:spcBef>
                <a:spcPts val="1600"/>
              </a:spcBef>
              <a:spcAft>
                <a:spcPts val="0"/>
              </a:spcAft>
              <a:buClr>
                <a:srgbClr val="FFFFFF"/>
              </a:buClr>
              <a:buSzPts val="1200"/>
              <a:buAutoNum type="arabicPeriod"/>
              <a:defRPr/>
            </a:lvl7pPr>
            <a:lvl8pPr marL="3657600" lvl="7" indent="-304800" rtl="0">
              <a:spcBef>
                <a:spcPts val="1600"/>
              </a:spcBef>
              <a:spcAft>
                <a:spcPts val="0"/>
              </a:spcAft>
              <a:buClr>
                <a:srgbClr val="FFFFFF"/>
              </a:buClr>
              <a:buSzPts val="1200"/>
              <a:buAutoNum type="alphaLcPeriod"/>
              <a:defRPr/>
            </a:lvl8pPr>
            <a:lvl9pPr marL="4114800" lvl="8" indent="-304800" rtl="0">
              <a:spcBef>
                <a:spcPts val="1600"/>
              </a:spcBef>
              <a:spcAft>
                <a:spcPts val="1600"/>
              </a:spcAft>
              <a:buClr>
                <a:srgbClr val="FFFFFF"/>
              </a:buClr>
              <a:buSzPts val="1200"/>
              <a:buAutoNum type="romanLcPeriod"/>
              <a:defRPr/>
            </a:lvl9pPr>
          </a:lstStyle>
          <a:p>
            <a:endParaRPr dirty="0"/>
          </a:p>
        </p:txBody>
      </p:sp>
      <p:sp>
        <p:nvSpPr>
          <p:cNvPr id="34" name="Google Shape;88;p4">
            <a:extLst>
              <a:ext uri="{FF2B5EF4-FFF2-40B4-BE49-F238E27FC236}">
                <a16:creationId xmlns:a16="http://schemas.microsoft.com/office/drawing/2014/main" id="{93D94FF4-2AD6-0985-2A57-FE12719B388E}"/>
              </a:ext>
            </a:extLst>
          </p:cNvPr>
          <p:cNvSpPr txBox="1">
            <a:spLocks noGrp="1"/>
          </p:cNvSpPr>
          <p:nvPr>
            <p:ph type="body" idx="14"/>
          </p:nvPr>
        </p:nvSpPr>
        <p:spPr>
          <a:xfrm>
            <a:off x="6858000" y="3639112"/>
            <a:ext cx="3389168" cy="364435"/>
          </a:xfrm>
          <a:prstGeom prst="rect">
            <a:avLst/>
          </a:prstGeom>
        </p:spPr>
        <p:txBody>
          <a:bodyPr spcFirstLastPara="1" wrap="square" lIns="0" tIns="0" rIns="0" bIns="0" anchor="ctr" anchorCtr="0">
            <a:noAutofit/>
          </a:bodyPr>
          <a:lstStyle>
            <a:lvl1pPr marL="152400" lvl="0" indent="0" algn="l" rtl="0">
              <a:spcBef>
                <a:spcPts val="0"/>
              </a:spcBef>
              <a:spcAft>
                <a:spcPts val="0"/>
              </a:spcAft>
              <a:buClr>
                <a:srgbClr val="FFFFFF"/>
              </a:buClr>
              <a:buSzPts val="1200"/>
              <a:buFontTx/>
              <a:buNone/>
              <a:defRPr sz="2400" b="0" i="0">
                <a:solidFill>
                  <a:schemeClr val="tx1"/>
                </a:solidFill>
                <a:latin typeface="Century Gothic" panose="020B0502020202020204" pitchFamily="34" charset="0"/>
              </a:defRPr>
            </a:lvl1pPr>
            <a:lvl2pPr marL="914400" lvl="1" indent="-304800" rtl="0">
              <a:spcBef>
                <a:spcPts val="1600"/>
              </a:spcBef>
              <a:spcAft>
                <a:spcPts val="0"/>
              </a:spcAft>
              <a:buClr>
                <a:srgbClr val="FFFFFF"/>
              </a:buClr>
              <a:buSzPts val="1200"/>
              <a:buAutoNum type="alphaLcPeriod"/>
              <a:defRPr/>
            </a:lvl2pPr>
            <a:lvl3pPr marL="1371600" lvl="2" indent="-304800" rtl="0">
              <a:spcBef>
                <a:spcPts val="1600"/>
              </a:spcBef>
              <a:spcAft>
                <a:spcPts val="0"/>
              </a:spcAft>
              <a:buClr>
                <a:srgbClr val="FFFFFF"/>
              </a:buClr>
              <a:buSzPts val="1200"/>
              <a:buAutoNum type="romanLcPeriod"/>
              <a:defRPr/>
            </a:lvl3pPr>
            <a:lvl4pPr marL="1828800" lvl="3" indent="-304800" rtl="0">
              <a:spcBef>
                <a:spcPts val="1600"/>
              </a:spcBef>
              <a:spcAft>
                <a:spcPts val="0"/>
              </a:spcAft>
              <a:buClr>
                <a:srgbClr val="FFFFFF"/>
              </a:buClr>
              <a:buSzPts val="1200"/>
              <a:buAutoNum type="arabicPeriod"/>
              <a:defRPr/>
            </a:lvl4pPr>
            <a:lvl5pPr marL="2286000" lvl="4" indent="-304800" rtl="0">
              <a:spcBef>
                <a:spcPts val="1600"/>
              </a:spcBef>
              <a:spcAft>
                <a:spcPts val="0"/>
              </a:spcAft>
              <a:buClr>
                <a:srgbClr val="FFFFFF"/>
              </a:buClr>
              <a:buSzPts val="1200"/>
              <a:buAutoNum type="alphaLcPeriod"/>
              <a:defRPr/>
            </a:lvl5pPr>
            <a:lvl6pPr marL="2743200" lvl="5" indent="-304800" rtl="0">
              <a:spcBef>
                <a:spcPts val="1600"/>
              </a:spcBef>
              <a:spcAft>
                <a:spcPts val="0"/>
              </a:spcAft>
              <a:buClr>
                <a:srgbClr val="FFFFFF"/>
              </a:buClr>
              <a:buSzPts val="1200"/>
              <a:buAutoNum type="romanLcPeriod"/>
              <a:defRPr/>
            </a:lvl6pPr>
            <a:lvl7pPr marL="3200400" lvl="6" indent="-304800" rtl="0">
              <a:spcBef>
                <a:spcPts val="1600"/>
              </a:spcBef>
              <a:spcAft>
                <a:spcPts val="0"/>
              </a:spcAft>
              <a:buClr>
                <a:srgbClr val="FFFFFF"/>
              </a:buClr>
              <a:buSzPts val="1200"/>
              <a:buAutoNum type="arabicPeriod"/>
              <a:defRPr/>
            </a:lvl7pPr>
            <a:lvl8pPr marL="3657600" lvl="7" indent="-304800" rtl="0">
              <a:spcBef>
                <a:spcPts val="1600"/>
              </a:spcBef>
              <a:spcAft>
                <a:spcPts val="0"/>
              </a:spcAft>
              <a:buClr>
                <a:srgbClr val="FFFFFF"/>
              </a:buClr>
              <a:buSzPts val="1200"/>
              <a:buAutoNum type="alphaLcPeriod"/>
              <a:defRPr/>
            </a:lvl8pPr>
            <a:lvl9pPr marL="4114800" lvl="8" indent="-304800" rtl="0">
              <a:spcBef>
                <a:spcPts val="1600"/>
              </a:spcBef>
              <a:spcAft>
                <a:spcPts val="1600"/>
              </a:spcAft>
              <a:buClr>
                <a:srgbClr val="FFFFFF"/>
              </a:buClr>
              <a:buSzPts val="1200"/>
              <a:buAutoNum type="romanLcPeriod"/>
              <a:defRPr/>
            </a:lvl9pPr>
          </a:lstStyle>
          <a:p>
            <a:endParaRPr dirty="0"/>
          </a:p>
        </p:txBody>
      </p:sp>
      <p:sp>
        <p:nvSpPr>
          <p:cNvPr id="35" name="Google Shape;88;p4">
            <a:extLst>
              <a:ext uri="{FF2B5EF4-FFF2-40B4-BE49-F238E27FC236}">
                <a16:creationId xmlns:a16="http://schemas.microsoft.com/office/drawing/2014/main" id="{D693934C-77D2-2ADC-4328-4971EE122B1A}"/>
              </a:ext>
            </a:extLst>
          </p:cNvPr>
          <p:cNvSpPr txBox="1">
            <a:spLocks noGrp="1"/>
          </p:cNvSpPr>
          <p:nvPr>
            <p:ph type="body" idx="15"/>
          </p:nvPr>
        </p:nvSpPr>
        <p:spPr>
          <a:xfrm>
            <a:off x="6858000" y="4173877"/>
            <a:ext cx="3389168" cy="364435"/>
          </a:xfrm>
          <a:prstGeom prst="rect">
            <a:avLst/>
          </a:prstGeom>
        </p:spPr>
        <p:txBody>
          <a:bodyPr spcFirstLastPara="1" wrap="square" lIns="0" tIns="0" rIns="0" bIns="0" anchor="ctr" anchorCtr="0">
            <a:noAutofit/>
          </a:bodyPr>
          <a:lstStyle>
            <a:lvl1pPr marL="152400" lvl="0" indent="0" algn="l" rtl="0">
              <a:spcBef>
                <a:spcPts val="0"/>
              </a:spcBef>
              <a:spcAft>
                <a:spcPts val="0"/>
              </a:spcAft>
              <a:buClr>
                <a:srgbClr val="FFFFFF"/>
              </a:buClr>
              <a:buSzPts val="1200"/>
              <a:buFontTx/>
              <a:buNone/>
              <a:defRPr sz="2400" b="0" i="0">
                <a:solidFill>
                  <a:schemeClr val="tx1"/>
                </a:solidFill>
                <a:latin typeface="Century Gothic" panose="020B0502020202020204" pitchFamily="34" charset="0"/>
              </a:defRPr>
            </a:lvl1pPr>
            <a:lvl2pPr marL="914400" lvl="1" indent="-304800" rtl="0">
              <a:spcBef>
                <a:spcPts val="1600"/>
              </a:spcBef>
              <a:spcAft>
                <a:spcPts val="0"/>
              </a:spcAft>
              <a:buClr>
                <a:srgbClr val="FFFFFF"/>
              </a:buClr>
              <a:buSzPts val="1200"/>
              <a:buAutoNum type="alphaLcPeriod"/>
              <a:defRPr/>
            </a:lvl2pPr>
            <a:lvl3pPr marL="1371600" lvl="2" indent="-304800" rtl="0">
              <a:spcBef>
                <a:spcPts val="1600"/>
              </a:spcBef>
              <a:spcAft>
                <a:spcPts val="0"/>
              </a:spcAft>
              <a:buClr>
                <a:srgbClr val="FFFFFF"/>
              </a:buClr>
              <a:buSzPts val="1200"/>
              <a:buAutoNum type="romanLcPeriod"/>
              <a:defRPr/>
            </a:lvl3pPr>
            <a:lvl4pPr marL="1828800" lvl="3" indent="-304800" rtl="0">
              <a:spcBef>
                <a:spcPts val="1600"/>
              </a:spcBef>
              <a:spcAft>
                <a:spcPts val="0"/>
              </a:spcAft>
              <a:buClr>
                <a:srgbClr val="FFFFFF"/>
              </a:buClr>
              <a:buSzPts val="1200"/>
              <a:buAutoNum type="arabicPeriod"/>
              <a:defRPr/>
            </a:lvl4pPr>
            <a:lvl5pPr marL="2286000" lvl="4" indent="-304800" rtl="0">
              <a:spcBef>
                <a:spcPts val="1600"/>
              </a:spcBef>
              <a:spcAft>
                <a:spcPts val="0"/>
              </a:spcAft>
              <a:buClr>
                <a:srgbClr val="FFFFFF"/>
              </a:buClr>
              <a:buSzPts val="1200"/>
              <a:buAutoNum type="alphaLcPeriod"/>
              <a:defRPr/>
            </a:lvl5pPr>
            <a:lvl6pPr marL="2743200" lvl="5" indent="-304800" rtl="0">
              <a:spcBef>
                <a:spcPts val="1600"/>
              </a:spcBef>
              <a:spcAft>
                <a:spcPts val="0"/>
              </a:spcAft>
              <a:buClr>
                <a:srgbClr val="FFFFFF"/>
              </a:buClr>
              <a:buSzPts val="1200"/>
              <a:buAutoNum type="romanLcPeriod"/>
              <a:defRPr/>
            </a:lvl6pPr>
            <a:lvl7pPr marL="3200400" lvl="6" indent="-304800" rtl="0">
              <a:spcBef>
                <a:spcPts val="1600"/>
              </a:spcBef>
              <a:spcAft>
                <a:spcPts val="0"/>
              </a:spcAft>
              <a:buClr>
                <a:srgbClr val="FFFFFF"/>
              </a:buClr>
              <a:buSzPts val="1200"/>
              <a:buAutoNum type="arabicPeriod"/>
              <a:defRPr/>
            </a:lvl7pPr>
            <a:lvl8pPr marL="3657600" lvl="7" indent="-304800" rtl="0">
              <a:spcBef>
                <a:spcPts val="1600"/>
              </a:spcBef>
              <a:spcAft>
                <a:spcPts val="0"/>
              </a:spcAft>
              <a:buClr>
                <a:srgbClr val="FFFFFF"/>
              </a:buClr>
              <a:buSzPts val="1200"/>
              <a:buAutoNum type="alphaLcPeriod"/>
              <a:defRPr/>
            </a:lvl8pPr>
            <a:lvl9pPr marL="4114800" lvl="8" indent="-304800" rtl="0">
              <a:spcBef>
                <a:spcPts val="1600"/>
              </a:spcBef>
              <a:spcAft>
                <a:spcPts val="1600"/>
              </a:spcAft>
              <a:buClr>
                <a:srgbClr val="FFFFFF"/>
              </a:buClr>
              <a:buSzPts val="1200"/>
              <a:buAutoNum type="romanLcPeriod"/>
              <a:defRPr/>
            </a:lvl9pPr>
          </a:lstStyle>
          <a:p>
            <a:endParaRPr dirty="0"/>
          </a:p>
        </p:txBody>
      </p:sp>
      <p:sp>
        <p:nvSpPr>
          <p:cNvPr id="36" name="Google Shape;88;p4">
            <a:extLst>
              <a:ext uri="{FF2B5EF4-FFF2-40B4-BE49-F238E27FC236}">
                <a16:creationId xmlns:a16="http://schemas.microsoft.com/office/drawing/2014/main" id="{DC4A562E-9BC8-C1F0-74B7-0623C3CEEED8}"/>
              </a:ext>
            </a:extLst>
          </p:cNvPr>
          <p:cNvSpPr txBox="1">
            <a:spLocks noGrp="1"/>
          </p:cNvSpPr>
          <p:nvPr>
            <p:ph type="body" idx="16"/>
          </p:nvPr>
        </p:nvSpPr>
        <p:spPr>
          <a:xfrm>
            <a:off x="6858000" y="4731228"/>
            <a:ext cx="3389168" cy="364435"/>
          </a:xfrm>
          <a:prstGeom prst="rect">
            <a:avLst/>
          </a:prstGeom>
        </p:spPr>
        <p:txBody>
          <a:bodyPr spcFirstLastPara="1" wrap="square" lIns="0" tIns="0" rIns="0" bIns="0" anchor="ctr" anchorCtr="0">
            <a:noAutofit/>
          </a:bodyPr>
          <a:lstStyle>
            <a:lvl1pPr marL="152400" lvl="0" indent="0" algn="l" rtl="0">
              <a:spcBef>
                <a:spcPts val="0"/>
              </a:spcBef>
              <a:spcAft>
                <a:spcPts val="0"/>
              </a:spcAft>
              <a:buClr>
                <a:srgbClr val="FFFFFF"/>
              </a:buClr>
              <a:buSzPts val="1200"/>
              <a:buFontTx/>
              <a:buNone/>
              <a:defRPr sz="2400" b="0" i="0">
                <a:solidFill>
                  <a:schemeClr val="tx1"/>
                </a:solidFill>
                <a:latin typeface="Century Gothic" panose="020B0502020202020204" pitchFamily="34" charset="0"/>
              </a:defRPr>
            </a:lvl1pPr>
            <a:lvl2pPr marL="914400" lvl="1" indent="-304800" rtl="0">
              <a:spcBef>
                <a:spcPts val="1600"/>
              </a:spcBef>
              <a:spcAft>
                <a:spcPts val="0"/>
              </a:spcAft>
              <a:buClr>
                <a:srgbClr val="FFFFFF"/>
              </a:buClr>
              <a:buSzPts val="1200"/>
              <a:buAutoNum type="alphaLcPeriod"/>
              <a:defRPr/>
            </a:lvl2pPr>
            <a:lvl3pPr marL="1371600" lvl="2" indent="-304800" rtl="0">
              <a:spcBef>
                <a:spcPts val="1600"/>
              </a:spcBef>
              <a:spcAft>
                <a:spcPts val="0"/>
              </a:spcAft>
              <a:buClr>
                <a:srgbClr val="FFFFFF"/>
              </a:buClr>
              <a:buSzPts val="1200"/>
              <a:buAutoNum type="romanLcPeriod"/>
              <a:defRPr/>
            </a:lvl3pPr>
            <a:lvl4pPr marL="1828800" lvl="3" indent="-304800" rtl="0">
              <a:spcBef>
                <a:spcPts val="1600"/>
              </a:spcBef>
              <a:spcAft>
                <a:spcPts val="0"/>
              </a:spcAft>
              <a:buClr>
                <a:srgbClr val="FFFFFF"/>
              </a:buClr>
              <a:buSzPts val="1200"/>
              <a:buAutoNum type="arabicPeriod"/>
              <a:defRPr/>
            </a:lvl4pPr>
            <a:lvl5pPr marL="2286000" lvl="4" indent="-304800" rtl="0">
              <a:spcBef>
                <a:spcPts val="1600"/>
              </a:spcBef>
              <a:spcAft>
                <a:spcPts val="0"/>
              </a:spcAft>
              <a:buClr>
                <a:srgbClr val="FFFFFF"/>
              </a:buClr>
              <a:buSzPts val="1200"/>
              <a:buAutoNum type="alphaLcPeriod"/>
              <a:defRPr/>
            </a:lvl5pPr>
            <a:lvl6pPr marL="2743200" lvl="5" indent="-304800" rtl="0">
              <a:spcBef>
                <a:spcPts val="1600"/>
              </a:spcBef>
              <a:spcAft>
                <a:spcPts val="0"/>
              </a:spcAft>
              <a:buClr>
                <a:srgbClr val="FFFFFF"/>
              </a:buClr>
              <a:buSzPts val="1200"/>
              <a:buAutoNum type="romanLcPeriod"/>
              <a:defRPr/>
            </a:lvl6pPr>
            <a:lvl7pPr marL="3200400" lvl="6" indent="-304800" rtl="0">
              <a:spcBef>
                <a:spcPts val="1600"/>
              </a:spcBef>
              <a:spcAft>
                <a:spcPts val="0"/>
              </a:spcAft>
              <a:buClr>
                <a:srgbClr val="FFFFFF"/>
              </a:buClr>
              <a:buSzPts val="1200"/>
              <a:buAutoNum type="arabicPeriod"/>
              <a:defRPr/>
            </a:lvl7pPr>
            <a:lvl8pPr marL="3657600" lvl="7" indent="-304800" rtl="0">
              <a:spcBef>
                <a:spcPts val="1600"/>
              </a:spcBef>
              <a:spcAft>
                <a:spcPts val="0"/>
              </a:spcAft>
              <a:buClr>
                <a:srgbClr val="FFFFFF"/>
              </a:buClr>
              <a:buSzPts val="1200"/>
              <a:buAutoNum type="alphaLcPeriod"/>
              <a:defRPr/>
            </a:lvl8pPr>
            <a:lvl9pPr marL="4114800" lvl="8" indent="-304800" rtl="0">
              <a:spcBef>
                <a:spcPts val="1600"/>
              </a:spcBef>
              <a:spcAft>
                <a:spcPts val="1600"/>
              </a:spcAft>
              <a:buClr>
                <a:srgbClr val="FFFFFF"/>
              </a:buClr>
              <a:buSzPts val="1200"/>
              <a:buAutoNum type="romanLcPeriod"/>
              <a:defRPr/>
            </a:lvl9pPr>
          </a:lstStyle>
          <a:p>
            <a:endParaRPr dirty="0"/>
          </a:p>
        </p:txBody>
      </p:sp>
      <p:sp>
        <p:nvSpPr>
          <p:cNvPr id="37" name="Google Shape;88;p4">
            <a:extLst>
              <a:ext uri="{FF2B5EF4-FFF2-40B4-BE49-F238E27FC236}">
                <a16:creationId xmlns:a16="http://schemas.microsoft.com/office/drawing/2014/main" id="{ADA72721-BA47-5803-9390-24258573C1C0}"/>
              </a:ext>
            </a:extLst>
          </p:cNvPr>
          <p:cNvSpPr txBox="1">
            <a:spLocks noGrp="1"/>
          </p:cNvSpPr>
          <p:nvPr>
            <p:ph type="body" idx="17"/>
          </p:nvPr>
        </p:nvSpPr>
        <p:spPr>
          <a:xfrm>
            <a:off x="6858000" y="5257283"/>
            <a:ext cx="3389168" cy="364435"/>
          </a:xfrm>
          <a:prstGeom prst="rect">
            <a:avLst/>
          </a:prstGeom>
        </p:spPr>
        <p:txBody>
          <a:bodyPr spcFirstLastPara="1" wrap="square" lIns="0" tIns="0" rIns="0" bIns="0" anchor="ctr" anchorCtr="0">
            <a:noAutofit/>
          </a:bodyPr>
          <a:lstStyle>
            <a:lvl1pPr marL="152400" lvl="0" indent="0" algn="l" rtl="0">
              <a:spcBef>
                <a:spcPts val="0"/>
              </a:spcBef>
              <a:spcAft>
                <a:spcPts val="0"/>
              </a:spcAft>
              <a:buClr>
                <a:srgbClr val="FFFFFF"/>
              </a:buClr>
              <a:buSzPts val="1200"/>
              <a:buFontTx/>
              <a:buNone/>
              <a:defRPr sz="2400" b="0" i="0">
                <a:solidFill>
                  <a:schemeClr val="tx1"/>
                </a:solidFill>
                <a:latin typeface="Century Gothic" panose="020B0502020202020204" pitchFamily="34" charset="0"/>
              </a:defRPr>
            </a:lvl1pPr>
            <a:lvl2pPr marL="914400" lvl="1" indent="-304800" rtl="0">
              <a:spcBef>
                <a:spcPts val="1600"/>
              </a:spcBef>
              <a:spcAft>
                <a:spcPts val="0"/>
              </a:spcAft>
              <a:buClr>
                <a:srgbClr val="FFFFFF"/>
              </a:buClr>
              <a:buSzPts val="1200"/>
              <a:buAutoNum type="alphaLcPeriod"/>
              <a:defRPr/>
            </a:lvl2pPr>
            <a:lvl3pPr marL="1371600" lvl="2" indent="-304800" rtl="0">
              <a:spcBef>
                <a:spcPts val="1600"/>
              </a:spcBef>
              <a:spcAft>
                <a:spcPts val="0"/>
              </a:spcAft>
              <a:buClr>
                <a:srgbClr val="FFFFFF"/>
              </a:buClr>
              <a:buSzPts val="1200"/>
              <a:buAutoNum type="romanLcPeriod"/>
              <a:defRPr/>
            </a:lvl3pPr>
            <a:lvl4pPr marL="1828800" lvl="3" indent="-304800" rtl="0">
              <a:spcBef>
                <a:spcPts val="1600"/>
              </a:spcBef>
              <a:spcAft>
                <a:spcPts val="0"/>
              </a:spcAft>
              <a:buClr>
                <a:srgbClr val="FFFFFF"/>
              </a:buClr>
              <a:buSzPts val="1200"/>
              <a:buAutoNum type="arabicPeriod"/>
              <a:defRPr/>
            </a:lvl4pPr>
            <a:lvl5pPr marL="2286000" lvl="4" indent="-304800" rtl="0">
              <a:spcBef>
                <a:spcPts val="1600"/>
              </a:spcBef>
              <a:spcAft>
                <a:spcPts val="0"/>
              </a:spcAft>
              <a:buClr>
                <a:srgbClr val="FFFFFF"/>
              </a:buClr>
              <a:buSzPts val="1200"/>
              <a:buAutoNum type="alphaLcPeriod"/>
              <a:defRPr/>
            </a:lvl5pPr>
            <a:lvl6pPr marL="2743200" lvl="5" indent="-304800" rtl="0">
              <a:spcBef>
                <a:spcPts val="1600"/>
              </a:spcBef>
              <a:spcAft>
                <a:spcPts val="0"/>
              </a:spcAft>
              <a:buClr>
                <a:srgbClr val="FFFFFF"/>
              </a:buClr>
              <a:buSzPts val="1200"/>
              <a:buAutoNum type="romanLcPeriod"/>
              <a:defRPr/>
            </a:lvl6pPr>
            <a:lvl7pPr marL="3200400" lvl="6" indent="-304800" rtl="0">
              <a:spcBef>
                <a:spcPts val="1600"/>
              </a:spcBef>
              <a:spcAft>
                <a:spcPts val="0"/>
              </a:spcAft>
              <a:buClr>
                <a:srgbClr val="FFFFFF"/>
              </a:buClr>
              <a:buSzPts val="1200"/>
              <a:buAutoNum type="arabicPeriod"/>
              <a:defRPr/>
            </a:lvl7pPr>
            <a:lvl8pPr marL="3657600" lvl="7" indent="-304800" rtl="0">
              <a:spcBef>
                <a:spcPts val="1600"/>
              </a:spcBef>
              <a:spcAft>
                <a:spcPts val="0"/>
              </a:spcAft>
              <a:buClr>
                <a:srgbClr val="FFFFFF"/>
              </a:buClr>
              <a:buSzPts val="1200"/>
              <a:buAutoNum type="alphaLcPeriod"/>
              <a:defRPr/>
            </a:lvl8pPr>
            <a:lvl9pPr marL="4114800" lvl="8" indent="-304800" rtl="0">
              <a:spcBef>
                <a:spcPts val="1600"/>
              </a:spcBef>
              <a:spcAft>
                <a:spcPts val="1600"/>
              </a:spcAft>
              <a:buClr>
                <a:srgbClr val="FFFFFF"/>
              </a:buClr>
              <a:buSzPts val="1200"/>
              <a:buAutoNum type="romanLcPeriod"/>
              <a:defRPr/>
            </a:lvl9pPr>
          </a:lstStyle>
          <a:p>
            <a:endParaRPr dirty="0"/>
          </a:p>
        </p:txBody>
      </p:sp>
      <p:sp>
        <p:nvSpPr>
          <p:cNvPr id="19" name="Google Shape;87;p4">
            <a:extLst>
              <a:ext uri="{FF2B5EF4-FFF2-40B4-BE49-F238E27FC236}">
                <a16:creationId xmlns:a16="http://schemas.microsoft.com/office/drawing/2014/main" id="{A451D824-AA12-508B-B4A4-B7AB2F1D4497}"/>
              </a:ext>
            </a:extLst>
          </p:cNvPr>
          <p:cNvSpPr txBox="1">
            <a:spLocks noGrp="1"/>
          </p:cNvSpPr>
          <p:nvPr>
            <p:ph type="title"/>
          </p:nvPr>
        </p:nvSpPr>
        <p:spPr>
          <a:xfrm>
            <a:off x="838200" y="2454017"/>
            <a:ext cx="4591033" cy="2554545"/>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sz="8000" b="1" i="0">
                <a:solidFill>
                  <a:schemeClr val="tx2"/>
                </a:solidFill>
                <a:latin typeface="Bebas Neue Bold" pitchFamily="2" charset="0"/>
                <a:ea typeface="Bebas Neue Bold" pitchFamily="2" charset="0"/>
                <a:cs typeface="Bebas Neue Bold" pitchFamily="2" charset="0"/>
                <a:sym typeface="Montserrat Black"/>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dirty="0"/>
          </a:p>
        </p:txBody>
      </p:sp>
      <p:sp>
        <p:nvSpPr>
          <p:cNvPr id="6" name="Freeform 5">
            <a:extLst>
              <a:ext uri="{FF2B5EF4-FFF2-40B4-BE49-F238E27FC236}">
                <a16:creationId xmlns:a16="http://schemas.microsoft.com/office/drawing/2014/main" id="{211510B7-D2D9-89E2-BC3A-324526ECF248}"/>
              </a:ext>
            </a:extLst>
          </p:cNvPr>
          <p:cNvSpPr/>
          <p:nvPr userDrawn="1"/>
        </p:nvSpPr>
        <p:spPr>
          <a:xfrm>
            <a:off x="11430000" y="6095999"/>
            <a:ext cx="762001" cy="762001"/>
          </a:xfrm>
          <a:custGeom>
            <a:avLst/>
            <a:gdLst>
              <a:gd name="connsiteX0" fmla="*/ 762001 w 762001"/>
              <a:gd name="connsiteY0" fmla="*/ 0 h 762001"/>
              <a:gd name="connsiteX1" fmla="*/ 762001 w 762001"/>
              <a:gd name="connsiteY1" fmla="*/ 762001 h 762001"/>
              <a:gd name="connsiteX2" fmla="*/ 0 w 762001"/>
              <a:gd name="connsiteY2" fmla="*/ 762001 h 762001"/>
              <a:gd name="connsiteX3" fmla="*/ 762001 w 762001"/>
              <a:gd name="connsiteY3" fmla="*/ 0 h 762001"/>
            </a:gdLst>
            <a:ahLst/>
            <a:cxnLst>
              <a:cxn ang="0">
                <a:pos x="connsiteX0" y="connsiteY0"/>
              </a:cxn>
              <a:cxn ang="0">
                <a:pos x="connsiteX1" y="connsiteY1"/>
              </a:cxn>
              <a:cxn ang="0">
                <a:pos x="connsiteX2" y="connsiteY2"/>
              </a:cxn>
              <a:cxn ang="0">
                <a:pos x="connsiteX3" y="connsiteY3"/>
              </a:cxn>
            </a:cxnLst>
            <a:rect l="l" t="t" r="r" b="b"/>
            <a:pathLst>
              <a:path w="762001" h="762001">
                <a:moveTo>
                  <a:pt x="762001" y="0"/>
                </a:moveTo>
                <a:lnTo>
                  <a:pt x="762001" y="762001"/>
                </a:lnTo>
                <a:lnTo>
                  <a:pt x="0" y="762001"/>
                </a:lnTo>
                <a:cubicBezTo>
                  <a:pt x="0" y="341159"/>
                  <a:pt x="341159" y="0"/>
                  <a:pt x="762001"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0227458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F240176-DF3F-9E09-6186-7F4171CD52C5}"/>
              </a:ext>
            </a:extLst>
          </p:cNvPr>
          <p:cNvSpPr/>
          <p:nvPr userDrawn="1"/>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Google Shape;87;p4">
            <a:extLst>
              <a:ext uri="{FF2B5EF4-FFF2-40B4-BE49-F238E27FC236}">
                <a16:creationId xmlns:a16="http://schemas.microsoft.com/office/drawing/2014/main" id="{801E7D71-BBF6-6A2A-AD20-9A364372DC94}"/>
              </a:ext>
            </a:extLst>
          </p:cNvPr>
          <p:cNvSpPr txBox="1">
            <a:spLocks noGrp="1"/>
          </p:cNvSpPr>
          <p:nvPr>
            <p:ph type="title"/>
          </p:nvPr>
        </p:nvSpPr>
        <p:spPr>
          <a:xfrm>
            <a:off x="4953000" y="1935301"/>
            <a:ext cx="5410201" cy="3170099"/>
          </a:xfrm>
          <a:prstGeom prst="rect">
            <a:avLst/>
          </a:prstGeom>
        </p:spPr>
        <p:txBody>
          <a:bodyPr spcFirstLastPara="1" wrap="square" lIns="91425" tIns="91425" rIns="91425" bIns="91425" anchor="ctr" anchorCtr="0">
            <a:noAutofit/>
          </a:bodyPr>
          <a:lstStyle>
            <a:lvl1pPr marL="0" marR="0" lvl="0" indent="0" algn="r" defTabSz="914400" rtl="0" eaLnBrk="1" fontAlgn="auto" latinLnBrk="0" hangingPunct="1">
              <a:lnSpc>
                <a:spcPct val="90000"/>
              </a:lnSpc>
              <a:spcBef>
                <a:spcPts val="0"/>
              </a:spcBef>
              <a:spcAft>
                <a:spcPts val="0"/>
              </a:spcAft>
              <a:buClrTx/>
              <a:buSzPts val="3000"/>
              <a:buFontTx/>
              <a:buNone/>
              <a:tabLst/>
              <a:defRPr sz="10000" b="1" i="0">
                <a:solidFill>
                  <a:schemeClr val="bg2"/>
                </a:solidFill>
                <a:latin typeface="Bebas Neue Bold" pitchFamily="2" charset="0"/>
                <a:ea typeface="Bebas Neue Bold" pitchFamily="2" charset="0"/>
                <a:cs typeface="Bebas Neue Bold" pitchFamily="2" charset="0"/>
                <a:sym typeface="Montserrat Black"/>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pPr marL="0" marR="0" lvl="0" indent="0" algn="r" defTabSz="914400" rtl="0" eaLnBrk="1" fontAlgn="auto" latinLnBrk="0" hangingPunct="1">
              <a:lnSpc>
                <a:spcPct val="90000"/>
              </a:lnSpc>
              <a:spcBef>
                <a:spcPts val="0"/>
              </a:spcBef>
              <a:spcAft>
                <a:spcPts val="0"/>
              </a:spcAft>
              <a:buClrTx/>
              <a:buSzPts val="3000"/>
              <a:buFontTx/>
              <a:buNone/>
              <a:tabLst/>
              <a:defRPr/>
            </a:pPr>
            <a:endParaRPr dirty="0"/>
          </a:p>
        </p:txBody>
      </p:sp>
      <p:sp>
        <p:nvSpPr>
          <p:cNvPr id="17" name="Google Shape;88;p4">
            <a:extLst>
              <a:ext uri="{FF2B5EF4-FFF2-40B4-BE49-F238E27FC236}">
                <a16:creationId xmlns:a16="http://schemas.microsoft.com/office/drawing/2014/main" id="{636F1742-3C81-CBD8-0607-1EB8EE699417}"/>
              </a:ext>
            </a:extLst>
          </p:cNvPr>
          <p:cNvSpPr txBox="1">
            <a:spLocks noGrp="1"/>
          </p:cNvSpPr>
          <p:nvPr>
            <p:ph type="body" idx="10"/>
          </p:nvPr>
        </p:nvSpPr>
        <p:spPr>
          <a:xfrm>
            <a:off x="990599" y="859509"/>
            <a:ext cx="3124197" cy="1323438"/>
          </a:xfrm>
          <a:prstGeom prst="rect">
            <a:avLst/>
          </a:prstGeom>
        </p:spPr>
        <p:txBody>
          <a:bodyPr spcFirstLastPara="1" wrap="square" lIns="0" tIns="0" rIns="0" bIns="0" anchor="t" anchorCtr="0">
            <a:noAutofit/>
          </a:bodyPr>
          <a:lstStyle>
            <a:lvl1pPr marL="152400" marR="0" lvl="0" indent="0" algn="l" defTabSz="914400" rtl="0" eaLnBrk="1" fontAlgn="auto" latinLnBrk="0" hangingPunct="1">
              <a:lnSpc>
                <a:spcPts val="2220"/>
              </a:lnSpc>
              <a:spcBef>
                <a:spcPts val="0"/>
              </a:spcBef>
              <a:spcAft>
                <a:spcPts val="0"/>
              </a:spcAft>
              <a:buClr>
                <a:srgbClr val="FFFFFF"/>
              </a:buClr>
              <a:buSzPts val="1200"/>
              <a:buFontTx/>
              <a:buNone/>
              <a:tabLst/>
              <a:defRPr sz="1600">
                <a:solidFill>
                  <a:schemeClr val="bg2"/>
                </a:solidFill>
                <a:latin typeface="Century Gothic" panose="020B0502020202020204" pitchFamily="34" charset="0"/>
              </a:defRPr>
            </a:lvl1pPr>
            <a:lvl2pPr marL="914400" lvl="1" indent="-304800" rtl="0">
              <a:spcBef>
                <a:spcPts val="1600"/>
              </a:spcBef>
              <a:spcAft>
                <a:spcPts val="0"/>
              </a:spcAft>
              <a:buClr>
                <a:srgbClr val="FFFFFF"/>
              </a:buClr>
              <a:buSzPts val="1200"/>
              <a:buAutoNum type="alphaLcPeriod"/>
              <a:defRPr/>
            </a:lvl2pPr>
            <a:lvl3pPr marL="1371600" lvl="2" indent="-304800" rtl="0">
              <a:spcBef>
                <a:spcPts val="1600"/>
              </a:spcBef>
              <a:spcAft>
                <a:spcPts val="0"/>
              </a:spcAft>
              <a:buClr>
                <a:srgbClr val="FFFFFF"/>
              </a:buClr>
              <a:buSzPts val="1200"/>
              <a:buAutoNum type="romanLcPeriod"/>
              <a:defRPr/>
            </a:lvl3pPr>
            <a:lvl4pPr marL="1828800" lvl="3" indent="-304800" rtl="0">
              <a:spcBef>
                <a:spcPts val="1600"/>
              </a:spcBef>
              <a:spcAft>
                <a:spcPts val="0"/>
              </a:spcAft>
              <a:buClr>
                <a:srgbClr val="FFFFFF"/>
              </a:buClr>
              <a:buSzPts val="1200"/>
              <a:buAutoNum type="arabicPeriod"/>
              <a:defRPr/>
            </a:lvl4pPr>
            <a:lvl5pPr marL="2286000" lvl="4" indent="-304800" rtl="0">
              <a:spcBef>
                <a:spcPts val="1600"/>
              </a:spcBef>
              <a:spcAft>
                <a:spcPts val="0"/>
              </a:spcAft>
              <a:buClr>
                <a:srgbClr val="FFFFFF"/>
              </a:buClr>
              <a:buSzPts val="1200"/>
              <a:buAutoNum type="alphaLcPeriod"/>
              <a:defRPr/>
            </a:lvl5pPr>
            <a:lvl6pPr marL="2743200" lvl="5" indent="-304800" rtl="0">
              <a:spcBef>
                <a:spcPts val="1600"/>
              </a:spcBef>
              <a:spcAft>
                <a:spcPts val="0"/>
              </a:spcAft>
              <a:buClr>
                <a:srgbClr val="FFFFFF"/>
              </a:buClr>
              <a:buSzPts val="1200"/>
              <a:buAutoNum type="romanLcPeriod"/>
              <a:defRPr/>
            </a:lvl6pPr>
            <a:lvl7pPr marL="3200400" lvl="6" indent="-304800" rtl="0">
              <a:spcBef>
                <a:spcPts val="1600"/>
              </a:spcBef>
              <a:spcAft>
                <a:spcPts val="0"/>
              </a:spcAft>
              <a:buClr>
                <a:srgbClr val="FFFFFF"/>
              </a:buClr>
              <a:buSzPts val="1200"/>
              <a:buAutoNum type="arabicPeriod"/>
              <a:defRPr/>
            </a:lvl7pPr>
            <a:lvl8pPr marL="3657600" lvl="7" indent="-304800" rtl="0">
              <a:spcBef>
                <a:spcPts val="1600"/>
              </a:spcBef>
              <a:spcAft>
                <a:spcPts val="0"/>
              </a:spcAft>
              <a:buClr>
                <a:srgbClr val="FFFFFF"/>
              </a:buClr>
              <a:buSzPts val="1200"/>
              <a:buAutoNum type="alphaLcPeriod"/>
              <a:defRPr/>
            </a:lvl8pPr>
            <a:lvl9pPr marL="4114800" lvl="8" indent="-304800" rtl="0">
              <a:spcBef>
                <a:spcPts val="1600"/>
              </a:spcBef>
              <a:spcAft>
                <a:spcPts val="1600"/>
              </a:spcAft>
              <a:buClr>
                <a:srgbClr val="FFFFFF"/>
              </a:buClr>
              <a:buSzPts val="1200"/>
              <a:buAutoNum type="romanLcPeriod"/>
              <a:defRPr/>
            </a:lvl9pPr>
          </a:lstStyle>
          <a:p>
            <a:pPr marL="152400" marR="0" lvl="0" indent="0" algn="l" defTabSz="914400" rtl="0" eaLnBrk="1" fontAlgn="auto" latinLnBrk="0" hangingPunct="1">
              <a:lnSpc>
                <a:spcPct val="90000"/>
              </a:lnSpc>
              <a:spcBef>
                <a:spcPts val="0"/>
              </a:spcBef>
              <a:spcAft>
                <a:spcPts val="0"/>
              </a:spcAft>
              <a:buClr>
                <a:srgbClr val="FFFFFF"/>
              </a:buClr>
              <a:buSzPts val="1200"/>
              <a:buFontTx/>
              <a:buNone/>
              <a:tabLst/>
              <a:defRPr/>
            </a:pPr>
            <a:endParaRPr lang="en-US" sz="1600" dirty="0">
              <a:solidFill>
                <a:schemeClr val="bg2"/>
              </a:solidFill>
              <a:latin typeface="Century Gothic" panose="020B0502020202020204" pitchFamily="34" charset="0"/>
            </a:endParaRPr>
          </a:p>
        </p:txBody>
      </p:sp>
      <p:cxnSp>
        <p:nvCxnSpPr>
          <p:cNvPr id="9" name="Straight Connector 8">
            <a:extLst>
              <a:ext uri="{FF2B5EF4-FFF2-40B4-BE49-F238E27FC236}">
                <a16:creationId xmlns:a16="http://schemas.microsoft.com/office/drawing/2014/main" id="{3FE08ACC-407B-D133-7C85-D552D28FE433}"/>
              </a:ext>
            </a:extLst>
          </p:cNvPr>
          <p:cNvCxnSpPr>
            <a:cxnSpLocks/>
          </p:cNvCxnSpPr>
          <p:nvPr userDrawn="1"/>
        </p:nvCxnSpPr>
        <p:spPr>
          <a:xfrm>
            <a:off x="990600" y="3429000"/>
            <a:ext cx="0" cy="2569492"/>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32" name="Google Shape;141;p8">
            <a:extLst>
              <a:ext uri="{FF2B5EF4-FFF2-40B4-BE49-F238E27FC236}">
                <a16:creationId xmlns:a16="http://schemas.microsoft.com/office/drawing/2014/main" id="{CA847714-8104-BA4D-DA05-104748F994DC}"/>
              </a:ext>
            </a:extLst>
          </p:cNvPr>
          <p:cNvSpPr txBox="1">
            <a:spLocks noGrp="1"/>
          </p:cNvSpPr>
          <p:nvPr>
            <p:ph type="subTitle" idx="1"/>
          </p:nvPr>
        </p:nvSpPr>
        <p:spPr>
          <a:xfrm>
            <a:off x="1305187" y="3042456"/>
            <a:ext cx="4409801" cy="393954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Font typeface="Roboto Condensed Light"/>
              <a:buNone/>
              <a:defRPr sz="25000" b="1" i="0">
                <a:solidFill>
                  <a:schemeClr val="accent1"/>
                </a:solidFill>
                <a:latin typeface="Bebas Neue Bold" pitchFamily="2" charset="0"/>
              </a:defRPr>
            </a:lvl1pPr>
            <a:lvl2pPr lvl="1" algn="ctr" rtl="0">
              <a:lnSpc>
                <a:spcPct val="100000"/>
              </a:lnSpc>
              <a:spcBef>
                <a:spcPts val="0"/>
              </a:spcBef>
              <a:spcAft>
                <a:spcPts val="0"/>
              </a:spcAft>
              <a:buSzPts val="2800"/>
              <a:buFont typeface="Roboto Condensed Light"/>
              <a:buNone/>
              <a:defRPr sz="2800">
                <a:latin typeface="Roboto Condensed Light"/>
                <a:ea typeface="Roboto Condensed Light"/>
                <a:cs typeface="Roboto Condensed Light"/>
                <a:sym typeface="Roboto Condensed Light"/>
              </a:defRPr>
            </a:lvl2pPr>
            <a:lvl3pPr lvl="2" algn="ctr" rtl="0">
              <a:lnSpc>
                <a:spcPct val="100000"/>
              </a:lnSpc>
              <a:spcBef>
                <a:spcPts val="0"/>
              </a:spcBef>
              <a:spcAft>
                <a:spcPts val="0"/>
              </a:spcAft>
              <a:buSzPts val="2800"/>
              <a:buFont typeface="Roboto Condensed Light"/>
              <a:buNone/>
              <a:defRPr sz="2800">
                <a:latin typeface="Roboto Condensed Light"/>
                <a:ea typeface="Roboto Condensed Light"/>
                <a:cs typeface="Roboto Condensed Light"/>
                <a:sym typeface="Roboto Condensed Light"/>
              </a:defRPr>
            </a:lvl3pPr>
            <a:lvl4pPr lvl="3" algn="ctr" rtl="0">
              <a:lnSpc>
                <a:spcPct val="100000"/>
              </a:lnSpc>
              <a:spcBef>
                <a:spcPts val="0"/>
              </a:spcBef>
              <a:spcAft>
                <a:spcPts val="0"/>
              </a:spcAft>
              <a:buSzPts val="2800"/>
              <a:buFont typeface="Roboto Condensed Light"/>
              <a:buNone/>
              <a:defRPr sz="2800">
                <a:latin typeface="Roboto Condensed Light"/>
                <a:ea typeface="Roboto Condensed Light"/>
                <a:cs typeface="Roboto Condensed Light"/>
                <a:sym typeface="Roboto Condensed Light"/>
              </a:defRPr>
            </a:lvl4pPr>
            <a:lvl5pPr lvl="4" algn="ctr" rtl="0">
              <a:lnSpc>
                <a:spcPct val="100000"/>
              </a:lnSpc>
              <a:spcBef>
                <a:spcPts val="0"/>
              </a:spcBef>
              <a:spcAft>
                <a:spcPts val="0"/>
              </a:spcAft>
              <a:buSzPts val="2800"/>
              <a:buFont typeface="Roboto Condensed Light"/>
              <a:buNone/>
              <a:defRPr sz="2800">
                <a:latin typeface="Roboto Condensed Light"/>
                <a:ea typeface="Roboto Condensed Light"/>
                <a:cs typeface="Roboto Condensed Light"/>
                <a:sym typeface="Roboto Condensed Light"/>
              </a:defRPr>
            </a:lvl5pPr>
            <a:lvl6pPr lvl="5" algn="ctr" rtl="0">
              <a:lnSpc>
                <a:spcPct val="100000"/>
              </a:lnSpc>
              <a:spcBef>
                <a:spcPts val="0"/>
              </a:spcBef>
              <a:spcAft>
                <a:spcPts val="0"/>
              </a:spcAft>
              <a:buSzPts val="2800"/>
              <a:buFont typeface="Roboto Condensed Light"/>
              <a:buNone/>
              <a:defRPr sz="2800">
                <a:latin typeface="Roboto Condensed Light"/>
                <a:ea typeface="Roboto Condensed Light"/>
                <a:cs typeface="Roboto Condensed Light"/>
                <a:sym typeface="Roboto Condensed Light"/>
              </a:defRPr>
            </a:lvl6pPr>
            <a:lvl7pPr lvl="6" algn="ctr" rtl="0">
              <a:lnSpc>
                <a:spcPct val="100000"/>
              </a:lnSpc>
              <a:spcBef>
                <a:spcPts val="0"/>
              </a:spcBef>
              <a:spcAft>
                <a:spcPts val="0"/>
              </a:spcAft>
              <a:buSzPts val="2800"/>
              <a:buFont typeface="Roboto Condensed Light"/>
              <a:buNone/>
              <a:defRPr sz="2800">
                <a:latin typeface="Roboto Condensed Light"/>
                <a:ea typeface="Roboto Condensed Light"/>
                <a:cs typeface="Roboto Condensed Light"/>
                <a:sym typeface="Roboto Condensed Light"/>
              </a:defRPr>
            </a:lvl7pPr>
            <a:lvl8pPr lvl="7" algn="ctr" rtl="0">
              <a:lnSpc>
                <a:spcPct val="100000"/>
              </a:lnSpc>
              <a:spcBef>
                <a:spcPts val="0"/>
              </a:spcBef>
              <a:spcAft>
                <a:spcPts val="0"/>
              </a:spcAft>
              <a:buSzPts val="2800"/>
              <a:buFont typeface="Roboto Condensed Light"/>
              <a:buNone/>
              <a:defRPr sz="2800">
                <a:latin typeface="Roboto Condensed Light"/>
                <a:ea typeface="Roboto Condensed Light"/>
                <a:cs typeface="Roboto Condensed Light"/>
                <a:sym typeface="Roboto Condensed Light"/>
              </a:defRPr>
            </a:lvl8pPr>
            <a:lvl9pPr lvl="8" algn="ctr" rtl="0">
              <a:lnSpc>
                <a:spcPct val="100000"/>
              </a:lnSpc>
              <a:spcBef>
                <a:spcPts val="0"/>
              </a:spcBef>
              <a:spcAft>
                <a:spcPts val="0"/>
              </a:spcAft>
              <a:buSzPts val="2800"/>
              <a:buFont typeface="Roboto Condensed Light"/>
              <a:buNone/>
              <a:defRPr sz="2800">
                <a:latin typeface="Roboto Condensed Light"/>
                <a:ea typeface="Roboto Condensed Light"/>
                <a:cs typeface="Roboto Condensed Light"/>
                <a:sym typeface="Roboto Condensed Light"/>
              </a:defRPr>
            </a:lvl9pPr>
          </a:lstStyle>
          <a:p>
            <a:endParaRPr dirty="0"/>
          </a:p>
        </p:txBody>
      </p:sp>
    </p:spTree>
    <p:extLst>
      <p:ext uri="{BB962C8B-B14F-4D97-AF65-F5344CB8AC3E}">
        <p14:creationId xmlns:p14="http://schemas.microsoft.com/office/powerpoint/2010/main" val="28223028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1" name="Google Shape;88;p4">
            <a:extLst>
              <a:ext uri="{FF2B5EF4-FFF2-40B4-BE49-F238E27FC236}">
                <a16:creationId xmlns:a16="http://schemas.microsoft.com/office/drawing/2014/main" id="{52F2CEF3-A788-3A5F-BC13-041F305D5834}"/>
              </a:ext>
            </a:extLst>
          </p:cNvPr>
          <p:cNvSpPr txBox="1">
            <a:spLocks noGrp="1"/>
          </p:cNvSpPr>
          <p:nvPr>
            <p:ph type="body" idx="15"/>
          </p:nvPr>
        </p:nvSpPr>
        <p:spPr>
          <a:xfrm>
            <a:off x="5580892" y="2520128"/>
            <a:ext cx="4477508" cy="364435"/>
          </a:xfrm>
          <a:prstGeom prst="rect">
            <a:avLst/>
          </a:prstGeom>
        </p:spPr>
        <p:txBody>
          <a:bodyPr spcFirstLastPara="1" wrap="square" lIns="0" tIns="0" rIns="0" bIns="0" anchor="ctr" anchorCtr="0">
            <a:noAutofit/>
          </a:bodyPr>
          <a:lstStyle>
            <a:lvl1pPr marL="152400" lvl="0" indent="0" algn="l" rtl="0">
              <a:spcBef>
                <a:spcPts val="0"/>
              </a:spcBef>
              <a:spcAft>
                <a:spcPts val="0"/>
              </a:spcAft>
              <a:buClr>
                <a:srgbClr val="FFFFFF"/>
              </a:buClr>
              <a:buSzPts val="1200"/>
              <a:buFontTx/>
              <a:buNone/>
              <a:defRPr sz="1400" b="0" i="0">
                <a:solidFill>
                  <a:schemeClr val="tx1"/>
                </a:solidFill>
                <a:latin typeface="Century Gothic" panose="020B0502020202020204" pitchFamily="34" charset="0"/>
              </a:defRPr>
            </a:lvl1pPr>
            <a:lvl2pPr marL="914400" lvl="1" indent="-304800" rtl="0">
              <a:spcBef>
                <a:spcPts val="1600"/>
              </a:spcBef>
              <a:spcAft>
                <a:spcPts val="0"/>
              </a:spcAft>
              <a:buClr>
                <a:srgbClr val="FFFFFF"/>
              </a:buClr>
              <a:buSzPts val="1200"/>
              <a:buAutoNum type="alphaLcPeriod"/>
              <a:defRPr/>
            </a:lvl2pPr>
            <a:lvl3pPr marL="1371600" lvl="2" indent="-304800" rtl="0">
              <a:spcBef>
                <a:spcPts val="1600"/>
              </a:spcBef>
              <a:spcAft>
                <a:spcPts val="0"/>
              </a:spcAft>
              <a:buClr>
                <a:srgbClr val="FFFFFF"/>
              </a:buClr>
              <a:buSzPts val="1200"/>
              <a:buAutoNum type="romanLcPeriod"/>
              <a:defRPr/>
            </a:lvl3pPr>
            <a:lvl4pPr marL="1828800" lvl="3" indent="-304800" rtl="0">
              <a:spcBef>
                <a:spcPts val="1600"/>
              </a:spcBef>
              <a:spcAft>
                <a:spcPts val="0"/>
              </a:spcAft>
              <a:buClr>
                <a:srgbClr val="FFFFFF"/>
              </a:buClr>
              <a:buSzPts val="1200"/>
              <a:buAutoNum type="arabicPeriod"/>
              <a:defRPr/>
            </a:lvl4pPr>
            <a:lvl5pPr marL="2286000" lvl="4" indent="-304800" rtl="0">
              <a:spcBef>
                <a:spcPts val="1600"/>
              </a:spcBef>
              <a:spcAft>
                <a:spcPts val="0"/>
              </a:spcAft>
              <a:buClr>
                <a:srgbClr val="FFFFFF"/>
              </a:buClr>
              <a:buSzPts val="1200"/>
              <a:buAutoNum type="alphaLcPeriod"/>
              <a:defRPr/>
            </a:lvl5pPr>
            <a:lvl6pPr marL="2743200" lvl="5" indent="-304800" rtl="0">
              <a:spcBef>
                <a:spcPts val="1600"/>
              </a:spcBef>
              <a:spcAft>
                <a:spcPts val="0"/>
              </a:spcAft>
              <a:buClr>
                <a:srgbClr val="FFFFFF"/>
              </a:buClr>
              <a:buSzPts val="1200"/>
              <a:buAutoNum type="romanLcPeriod"/>
              <a:defRPr/>
            </a:lvl6pPr>
            <a:lvl7pPr marL="3200400" lvl="6" indent="-304800" rtl="0">
              <a:spcBef>
                <a:spcPts val="1600"/>
              </a:spcBef>
              <a:spcAft>
                <a:spcPts val="0"/>
              </a:spcAft>
              <a:buClr>
                <a:srgbClr val="FFFFFF"/>
              </a:buClr>
              <a:buSzPts val="1200"/>
              <a:buAutoNum type="arabicPeriod"/>
              <a:defRPr/>
            </a:lvl7pPr>
            <a:lvl8pPr marL="3657600" lvl="7" indent="-304800" rtl="0">
              <a:spcBef>
                <a:spcPts val="1600"/>
              </a:spcBef>
              <a:spcAft>
                <a:spcPts val="0"/>
              </a:spcAft>
              <a:buClr>
                <a:srgbClr val="FFFFFF"/>
              </a:buClr>
              <a:buSzPts val="1200"/>
              <a:buAutoNum type="alphaLcPeriod"/>
              <a:defRPr/>
            </a:lvl8pPr>
            <a:lvl9pPr marL="4114800" lvl="8" indent="-304800" rtl="0">
              <a:spcBef>
                <a:spcPts val="1600"/>
              </a:spcBef>
              <a:spcAft>
                <a:spcPts val="1600"/>
              </a:spcAft>
              <a:buClr>
                <a:srgbClr val="FFFFFF"/>
              </a:buClr>
              <a:buSzPts val="1200"/>
              <a:buAutoNum type="romanLcPeriod"/>
              <a:defRPr/>
            </a:lvl9pPr>
          </a:lstStyle>
          <a:p>
            <a:endParaRPr dirty="0"/>
          </a:p>
        </p:txBody>
      </p:sp>
      <p:sp>
        <p:nvSpPr>
          <p:cNvPr id="22" name="Google Shape;88;p4">
            <a:extLst>
              <a:ext uri="{FF2B5EF4-FFF2-40B4-BE49-F238E27FC236}">
                <a16:creationId xmlns:a16="http://schemas.microsoft.com/office/drawing/2014/main" id="{1FBB3E23-F773-BB55-79D6-D315AF3860E8}"/>
              </a:ext>
            </a:extLst>
          </p:cNvPr>
          <p:cNvSpPr txBox="1">
            <a:spLocks noGrp="1"/>
          </p:cNvSpPr>
          <p:nvPr>
            <p:ph type="body" idx="16"/>
          </p:nvPr>
        </p:nvSpPr>
        <p:spPr>
          <a:xfrm>
            <a:off x="5580892" y="3928642"/>
            <a:ext cx="4477508" cy="364435"/>
          </a:xfrm>
          <a:prstGeom prst="rect">
            <a:avLst/>
          </a:prstGeom>
        </p:spPr>
        <p:txBody>
          <a:bodyPr spcFirstLastPara="1" wrap="square" lIns="0" tIns="0" rIns="0" bIns="0" anchor="ctr" anchorCtr="0">
            <a:noAutofit/>
          </a:bodyPr>
          <a:lstStyle>
            <a:lvl1pPr marL="152400" lvl="0" indent="0" algn="l" rtl="0">
              <a:spcBef>
                <a:spcPts val="0"/>
              </a:spcBef>
              <a:spcAft>
                <a:spcPts val="0"/>
              </a:spcAft>
              <a:buClr>
                <a:srgbClr val="FFFFFF"/>
              </a:buClr>
              <a:buSzPts val="1200"/>
              <a:buFontTx/>
              <a:buNone/>
              <a:defRPr sz="1400" b="0" i="0">
                <a:solidFill>
                  <a:schemeClr val="tx1"/>
                </a:solidFill>
                <a:latin typeface="Century Gothic" panose="020B0502020202020204" pitchFamily="34" charset="0"/>
              </a:defRPr>
            </a:lvl1pPr>
            <a:lvl2pPr marL="914400" lvl="1" indent="-304800" rtl="0">
              <a:spcBef>
                <a:spcPts val="1600"/>
              </a:spcBef>
              <a:spcAft>
                <a:spcPts val="0"/>
              </a:spcAft>
              <a:buClr>
                <a:srgbClr val="FFFFFF"/>
              </a:buClr>
              <a:buSzPts val="1200"/>
              <a:buAutoNum type="alphaLcPeriod"/>
              <a:defRPr/>
            </a:lvl2pPr>
            <a:lvl3pPr marL="1371600" lvl="2" indent="-304800" rtl="0">
              <a:spcBef>
                <a:spcPts val="1600"/>
              </a:spcBef>
              <a:spcAft>
                <a:spcPts val="0"/>
              </a:spcAft>
              <a:buClr>
                <a:srgbClr val="FFFFFF"/>
              </a:buClr>
              <a:buSzPts val="1200"/>
              <a:buAutoNum type="romanLcPeriod"/>
              <a:defRPr/>
            </a:lvl3pPr>
            <a:lvl4pPr marL="1828800" lvl="3" indent="-304800" rtl="0">
              <a:spcBef>
                <a:spcPts val="1600"/>
              </a:spcBef>
              <a:spcAft>
                <a:spcPts val="0"/>
              </a:spcAft>
              <a:buClr>
                <a:srgbClr val="FFFFFF"/>
              </a:buClr>
              <a:buSzPts val="1200"/>
              <a:buAutoNum type="arabicPeriod"/>
              <a:defRPr/>
            </a:lvl4pPr>
            <a:lvl5pPr marL="2286000" lvl="4" indent="-304800" rtl="0">
              <a:spcBef>
                <a:spcPts val="1600"/>
              </a:spcBef>
              <a:spcAft>
                <a:spcPts val="0"/>
              </a:spcAft>
              <a:buClr>
                <a:srgbClr val="FFFFFF"/>
              </a:buClr>
              <a:buSzPts val="1200"/>
              <a:buAutoNum type="alphaLcPeriod"/>
              <a:defRPr/>
            </a:lvl5pPr>
            <a:lvl6pPr marL="2743200" lvl="5" indent="-304800" rtl="0">
              <a:spcBef>
                <a:spcPts val="1600"/>
              </a:spcBef>
              <a:spcAft>
                <a:spcPts val="0"/>
              </a:spcAft>
              <a:buClr>
                <a:srgbClr val="FFFFFF"/>
              </a:buClr>
              <a:buSzPts val="1200"/>
              <a:buAutoNum type="romanLcPeriod"/>
              <a:defRPr/>
            </a:lvl6pPr>
            <a:lvl7pPr marL="3200400" lvl="6" indent="-304800" rtl="0">
              <a:spcBef>
                <a:spcPts val="1600"/>
              </a:spcBef>
              <a:spcAft>
                <a:spcPts val="0"/>
              </a:spcAft>
              <a:buClr>
                <a:srgbClr val="FFFFFF"/>
              </a:buClr>
              <a:buSzPts val="1200"/>
              <a:buAutoNum type="arabicPeriod"/>
              <a:defRPr/>
            </a:lvl7pPr>
            <a:lvl8pPr marL="3657600" lvl="7" indent="-304800" rtl="0">
              <a:spcBef>
                <a:spcPts val="1600"/>
              </a:spcBef>
              <a:spcAft>
                <a:spcPts val="0"/>
              </a:spcAft>
              <a:buClr>
                <a:srgbClr val="FFFFFF"/>
              </a:buClr>
              <a:buSzPts val="1200"/>
              <a:buAutoNum type="alphaLcPeriod"/>
              <a:defRPr/>
            </a:lvl8pPr>
            <a:lvl9pPr marL="4114800" lvl="8" indent="-304800" rtl="0">
              <a:spcBef>
                <a:spcPts val="1600"/>
              </a:spcBef>
              <a:spcAft>
                <a:spcPts val="1600"/>
              </a:spcAft>
              <a:buClr>
                <a:srgbClr val="FFFFFF"/>
              </a:buClr>
              <a:buSzPts val="1200"/>
              <a:buAutoNum type="romanLcPeriod"/>
              <a:defRPr/>
            </a:lvl9pPr>
          </a:lstStyle>
          <a:p>
            <a:endParaRPr dirty="0"/>
          </a:p>
        </p:txBody>
      </p:sp>
      <p:sp>
        <p:nvSpPr>
          <p:cNvPr id="23" name="Google Shape;88;p4">
            <a:extLst>
              <a:ext uri="{FF2B5EF4-FFF2-40B4-BE49-F238E27FC236}">
                <a16:creationId xmlns:a16="http://schemas.microsoft.com/office/drawing/2014/main" id="{21638187-8229-304C-CBBD-217FABCCF7A9}"/>
              </a:ext>
            </a:extLst>
          </p:cNvPr>
          <p:cNvSpPr txBox="1">
            <a:spLocks noGrp="1"/>
          </p:cNvSpPr>
          <p:nvPr>
            <p:ph type="body" idx="17"/>
          </p:nvPr>
        </p:nvSpPr>
        <p:spPr>
          <a:xfrm>
            <a:off x="5580892" y="5360717"/>
            <a:ext cx="4477508" cy="364435"/>
          </a:xfrm>
          <a:prstGeom prst="rect">
            <a:avLst/>
          </a:prstGeom>
        </p:spPr>
        <p:txBody>
          <a:bodyPr spcFirstLastPara="1" wrap="square" lIns="0" tIns="0" rIns="0" bIns="0" anchor="ctr" anchorCtr="0">
            <a:noAutofit/>
          </a:bodyPr>
          <a:lstStyle>
            <a:lvl1pPr marL="152400" lvl="0" indent="0" algn="l" rtl="0">
              <a:spcBef>
                <a:spcPts val="0"/>
              </a:spcBef>
              <a:spcAft>
                <a:spcPts val="0"/>
              </a:spcAft>
              <a:buClr>
                <a:srgbClr val="FFFFFF"/>
              </a:buClr>
              <a:buSzPts val="1200"/>
              <a:buFontTx/>
              <a:buNone/>
              <a:defRPr sz="1400" b="0" i="0">
                <a:solidFill>
                  <a:schemeClr val="tx1"/>
                </a:solidFill>
                <a:latin typeface="Century Gothic" panose="020B0502020202020204" pitchFamily="34" charset="0"/>
              </a:defRPr>
            </a:lvl1pPr>
            <a:lvl2pPr marL="914400" lvl="1" indent="-304800" rtl="0">
              <a:spcBef>
                <a:spcPts val="1600"/>
              </a:spcBef>
              <a:spcAft>
                <a:spcPts val="0"/>
              </a:spcAft>
              <a:buClr>
                <a:srgbClr val="FFFFFF"/>
              </a:buClr>
              <a:buSzPts val="1200"/>
              <a:buAutoNum type="alphaLcPeriod"/>
              <a:defRPr/>
            </a:lvl2pPr>
            <a:lvl3pPr marL="1371600" lvl="2" indent="-304800" rtl="0">
              <a:spcBef>
                <a:spcPts val="1600"/>
              </a:spcBef>
              <a:spcAft>
                <a:spcPts val="0"/>
              </a:spcAft>
              <a:buClr>
                <a:srgbClr val="FFFFFF"/>
              </a:buClr>
              <a:buSzPts val="1200"/>
              <a:buAutoNum type="romanLcPeriod"/>
              <a:defRPr/>
            </a:lvl3pPr>
            <a:lvl4pPr marL="1828800" lvl="3" indent="-304800" rtl="0">
              <a:spcBef>
                <a:spcPts val="1600"/>
              </a:spcBef>
              <a:spcAft>
                <a:spcPts val="0"/>
              </a:spcAft>
              <a:buClr>
                <a:srgbClr val="FFFFFF"/>
              </a:buClr>
              <a:buSzPts val="1200"/>
              <a:buAutoNum type="arabicPeriod"/>
              <a:defRPr/>
            </a:lvl4pPr>
            <a:lvl5pPr marL="2286000" lvl="4" indent="-304800" rtl="0">
              <a:spcBef>
                <a:spcPts val="1600"/>
              </a:spcBef>
              <a:spcAft>
                <a:spcPts val="0"/>
              </a:spcAft>
              <a:buClr>
                <a:srgbClr val="FFFFFF"/>
              </a:buClr>
              <a:buSzPts val="1200"/>
              <a:buAutoNum type="alphaLcPeriod"/>
              <a:defRPr/>
            </a:lvl5pPr>
            <a:lvl6pPr marL="2743200" lvl="5" indent="-304800" rtl="0">
              <a:spcBef>
                <a:spcPts val="1600"/>
              </a:spcBef>
              <a:spcAft>
                <a:spcPts val="0"/>
              </a:spcAft>
              <a:buClr>
                <a:srgbClr val="FFFFFF"/>
              </a:buClr>
              <a:buSzPts val="1200"/>
              <a:buAutoNum type="romanLcPeriod"/>
              <a:defRPr/>
            </a:lvl6pPr>
            <a:lvl7pPr marL="3200400" lvl="6" indent="-304800" rtl="0">
              <a:spcBef>
                <a:spcPts val="1600"/>
              </a:spcBef>
              <a:spcAft>
                <a:spcPts val="0"/>
              </a:spcAft>
              <a:buClr>
                <a:srgbClr val="FFFFFF"/>
              </a:buClr>
              <a:buSzPts val="1200"/>
              <a:buAutoNum type="arabicPeriod"/>
              <a:defRPr/>
            </a:lvl7pPr>
            <a:lvl8pPr marL="3657600" lvl="7" indent="-304800" rtl="0">
              <a:spcBef>
                <a:spcPts val="1600"/>
              </a:spcBef>
              <a:spcAft>
                <a:spcPts val="0"/>
              </a:spcAft>
              <a:buClr>
                <a:srgbClr val="FFFFFF"/>
              </a:buClr>
              <a:buSzPts val="1200"/>
              <a:buAutoNum type="alphaLcPeriod"/>
              <a:defRPr/>
            </a:lvl8pPr>
            <a:lvl9pPr marL="4114800" lvl="8" indent="-304800" rtl="0">
              <a:spcBef>
                <a:spcPts val="1600"/>
              </a:spcBef>
              <a:spcAft>
                <a:spcPts val="1600"/>
              </a:spcAft>
              <a:buClr>
                <a:srgbClr val="FFFFFF"/>
              </a:buClr>
              <a:buSzPts val="1200"/>
              <a:buAutoNum type="romanLcPeriod"/>
              <a:defRPr/>
            </a:lvl9pPr>
          </a:lstStyle>
          <a:p>
            <a:endParaRPr dirty="0"/>
          </a:p>
        </p:txBody>
      </p:sp>
      <p:sp>
        <p:nvSpPr>
          <p:cNvPr id="19" name="Google Shape;87;p4">
            <a:extLst>
              <a:ext uri="{FF2B5EF4-FFF2-40B4-BE49-F238E27FC236}">
                <a16:creationId xmlns:a16="http://schemas.microsoft.com/office/drawing/2014/main" id="{A451D824-AA12-508B-B4A4-B7AB2F1D4497}"/>
              </a:ext>
            </a:extLst>
          </p:cNvPr>
          <p:cNvSpPr txBox="1">
            <a:spLocks noGrp="1"/>
          </p:cNvSpPr>
          <p:nvPr>
            <p:ph type="title"/>
          </p:nvPr>
        </p:nvSpPr>
        <p:spPr>
          <a:xfrm>
            <a:off x="655871" y="773952"/>
            <a:ext cx="8259529" cy="1015663"/>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sz="6000" b="0" i="0">
                <a:solidFill>
                  <a:schemeClr val="tx2"/>
                </a:solidFill>
                <a:latin typeface="Bebas Neue Regular" pitchFamily="2" charset="0"/>
                <a:ea typeface="Bebas Neue Regular" pitchFamily="2" charset="0"/>
                <a:cs typeface="Bebas Neue Regular" pitchFamily="2" charset="0"/>
                <a:sym typeface="Montserrat Black"/>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dirty="0"/>
          </a:p>
        </p:txBody>
      </p:sp>
      <p:sp>
        <p:nvSpPr>
          <p:cNvPr id="6" name="Freeform 5">
            <a:extLst>
              <a:ext uri="{FF2B5EF4-FFF2-40B4-BE49-F238E27FC236}">
                <a16:creationId xmlns:a16="http://schemas.microsoft.com/office/drawing/2014/main" id="{7494D4D2-E03B-2DB4-5442-BDF09062FE6E}"/>
              </a:ext>
            </a:extLst>
          </p:cNvPr>
          <p:cNvSpPr/>
          <p:nvPr userDrawn="1"/>
        </p:nvSpPr>
        <p:spPr>
          <a:xfrm>
            <a:off x="11430000" y="6095999"/>
            <a:ext cx="762001" cy="762001"/>
          </a:xfrm>
          <a:custGeom>
            <a:avLst/>
            <a:gdLst>
              <a:gd name="connsiteX0" fmla="*/ 762001 w 762001"/>
              <a:gd name="connsiteY0" fmla="*/ 0 h 762001"/>
              <a:gd name="connsiteX1" fmla="*/ 762001 w 762001"/>
              <a:gd name="connsiteY1" fmla="*/ 762001 h 762001"/>
              <a:gd name="connsiteX2" fmla="*/ 0 w 762001"/>
              <a:gd name="connsiteY2" fmla="*/ 762001 h 762001"/>
              <a:gd name="connsiteX3" fmla="*/ 762001 w 762001"/>
              <a:gd name="connsiteY3" fmla="*/ 0 h 762001"/>
            </a:gdLst>
            <a:ahLst/>
            <a:cxnLst>
              <a:cxn ang="0">
                <a:pos x="connsiteX0" y="connsiteY0"/>
              </a:cxn>
              <a:cxn ang="0">
                <a:pos x="connsiteX1" y="connsiteY1"/>
              </a:cxn>
              <a:cxn ang="0">
                <a:pos x="connsiteX2" y="connsiteY2"/>
              </a:cxn>
              <a:cxn ang="0">
                <a:pos x="connsiteX3" y="connsiteY3"/>
              </a:cxn>
            </a:cxnLst>
            <a:rect l="l" t="t" r="r" b="b"/>
            <a:pathLst>
              <a:path w="762001" h="762001">
                <a:moveTo>
                  <a:pt x="762001" y="0"/>
                </a:moveTo>
                <a:lnTo>
                  <a:pt x="762001" y="762001"/>
                </a:lnTo>
                <a:lnTo>
                  <a:pt x="0" y="762001"/>
                </a:lnTo>
                <a:cubicBezTo>
                  <a:pt x="0" y="341159"/>
                  <a:pt x="341159" y="0"/>
                  <a:pt x="762001"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Google Shape;88;p4">
            <a:extLst>
              <a:ext uri="{FF2B5EF4-FFF2-40B4-BE49-F238E27FC236}">
                <a16:creationId xmlns:a16="http://schemas.microsoft.com/office/drawing/2014/main" id="{C7049455-B90A-B37D-F403-2F0884F3323B}"/>
              </a:ext>
            </a:extLst>
          </p:cNvPr>
          <p:cNvSpPr txBox="1">
            <a:spLocks noGrp="1"/>
          </p:cNvSpPr>
          <p:nvPr>
            <p:ph type="body" idx="12"/>
          </p:nvPr>
        </p:nvSpPr>
        <p:spPr>
          <a:xfrm>
            <a:off x="1221506" y="2520128"/>
            <a:ext cx="2283694" cy="364435"/>
          </a:xfrm>
          <a:prstGeom prst="rect">
            <a:avLst/>
          </a:prstGeom>
        </p:spPr>
        <p:txBody>
          <a:bodyPr spcFirstLastPara="1" wrap="square" lIns="0" tIns="0" rIns="0" bIns="0" anchor="ctr" anchorCtr="0">
            <a:noAutofit/>
          </a:bodyPr>
          <a:lstStyle>
            <a:lvl1pPr marL="152400" lvl="0" indent="0" algn="l" rtl="0">
              <a:spcBef>
                <a:spcPts val="0"/>
              </a:spcBef>
              <a:spcAft>
                <a:spcPts val="0"/>
              </a:spcAft>
              <a:buClr>
                <a:srgbClr val="FFFFFF"/>
              </a:buClr>
              <a:buSzPts val="1200"/>
              <a:buFontTx/>
              <a:buNone/>
              <a:defRPr sz="1800" b="1" i="0">
                <a:solidFill>
                  <a:schemeClr val="tx2"/>
                </a:solidFill>
                <a:latin typeface="Century Gothic" panose="020B0502020202020204" pitchFamily="34" charset="0"/>
              </a:defRPr>
            </a:lvl1pPr>
            <a:lvl2pPr marL="914400" lvl="1" indent="-304800" rtl="0">
              <a:spcBef>
                <a:spcPts val="1600"/>
              </a:spcBef>
              <a:spcAft>
                <a:spcPts val="0"/>
              </a:spcAft>
              <a:buClr>
                <a:srgbClr val="FFFFFF"/>
              </a:buClr>
              <a:buSzPts val="1200"/>
              <a:buAutoNum type="alphaLcPeriod"/>
              <a:defRPr/>
            </a:lvl2pPr>
            <a:lvl3pPr marL="1371600" lvl="2" indent="-304800" rtl="0">
              <a:spcBef>
                <a:spcPts val="1600"/>
              </a:spcBef>
              <a:spcAft>
                <a:spcPts val="0"/>
              </a:spcAft>
              <a:buClr>
                <a:srgbClr val="FFFFFF"/>
              </a:buClr>
              <a:buSzPts val="1200"/>
              <a:buAutoNum type="romanLcPeriod"/>
              <a:defRPr/>
            </a:lvl3pPr>
            <a:lvl4pPr marL="1828800" lvl="3" indent="-304800" rtl="0">
              <a:spcBef>
                <a:spcPts val="1600"/>
              </a:spcBef>
              <a:spcAft>
                <a:spcPts val="0"/>
              </a:spcAft>
              <a:buClr>
                <a:srgbClr val="FFFFFF"/>
              </a:buClr>
              <a:buSzPts val="1200"/>
              <a:buAutoNum type="arabicPeriod"/>
              <a:defRPr/>
            </a:lvl4pPr>
            <a:lvl5pPr marL="2286000" lvl="4" indent="-304800" rtl="0">
              <a:spcBef>
                <a:spcPts val="1600"/>
              </a:spcBef>
              <a:spcAft>
                <a:spcPts val="0"/>
              </a:spcAft>
              <a:buClr>
                <a:srgbClr val="FFFFFF"/>
              </a:buClr>
              <a:buSzPts val="1200"/>
              <a:buAutoNum type="alphaLcPeriod"/>
              <a:defRPr/>
            </a:lvl5pPr>
            <a:lvl6pPr marL="2743200" lvl="5" indent="-304800" rtl="0">
              <a:spcBef>
                <a:spcPts val="1600"/>
              </a:spcBef>
              <a:spcAft>
                <a:spcPts val="0"/>
              </a:spcAft>
              <a:buClr>
                <a:srgbClr val="FFFFFF"/>
              </a:buClr>
              <a:buSzPts val="1200"/>
              <a:buAutoNum type="romanLcPeriod"/>
              <a:defRPr/>
            </a:lvl6pPr>
            <a:lvl7pPr marL="3200400" lvl="6" indent="-304800" rtl="0">
              <a:spcBef>
                <a:spcPts val="1600"/>
              </a:spcBef>
              <a:spcAft>
                <a:spcPts val="0"/>
              </a:spcAft>
              <a:buClr>
                <a:srgbClr val="FFFFFF"/>
              </a:buClr>
              <a:buSzPts val="1200"/>
              <a:buAutoNum type="arabicPeriod"/>
              <a:defRPr/>
            </a:lvl7pPr>
            <a:lvl8pPr marL="3657600" lvl="7" indent="-304800" rtl="0">
              <a:spcBef>
                <a:spcPts val="1600"/>
              </a:spcBef>
              <a:spcAft>
                <a:spcPts val="0"/>
              </a:spcAft>
              <a:buClr>
                <a:srgbClr val="FFFFFF"/>
              </a:buClr>
              <a:buSzPts val="1200"/>
              <a:buAutoNum type="alphaLcPeriod"/>
              <a:defRPr/>
            </a:lvl8pPr>
            <a:lvl9pPr marL="4114800" lvl="8" indent="-304800" rtl="0">
              <a:spcBef>
                <a:spcPts val="1600"/>
              </a:spcBef>
              <a:spcAft>
                <a:spcPts val="1600"/>
              </a:spcAft>
              <a:buClr>
                <a:srgbClr val="FFFFFF"/>
              </a:buClr>
              <a:buSzPts val="1200"/>
              <a:buAutoNum type="romanLcPeriod"/>
              <a:defRPr/>
            </a:lvl9pPr>
          </a:lstStyle>
          <a:p>
            <a:endParaRPr dirty="0"/>
          </a:p>
        </p:txBody>
      </p:sp>
      <p:sp>
        <p:nvSpPr>
          <p:cNvPr id="18" name="Google Shape;88;p4">
            <a:extLst>
              <a:ext uri="{FF2B5EF4-FFF2-40B4-BE49-F238E27FC236}">
                <a16:creationId xmlns:a16="http://schemas.microsoft.com/office/drawing/2014/main" id="{2624CF7F-8F54-57E7-2E83-2FF365001308}"/>
              </a:ext>
            </a:extLst>
          </p:cNvPr>
          <p:cNvSpPr txBox="1">
            <a:spLocks noGrp="1"/>
          </p:cNvSpPr>
          <p:nvPr>
            <p:ph type="body" idx="13"/>
          </p:nvPr>
        </p:nvSpPr>
        <p:spPr>
          <a:xfrm>
            <a:off x="1221506" y="3928642"/>
            <a:ext cx="2283694" cy="364435"/>
          </a:xfrm>
          <a:prstGeom prst="rect">
            <a:avLst/>
          </a:prstGeom>
        </p:spPr>
        <p:txBody>
          <a:bodyPr spcFirstLastPara="1" wrap="square" lIns="0" tIns="0" rIns="0" bIns="0" anchor="ctr" anchorCtr="0">
            <a:noAutofit/>
          </a:bodyPr>
          <a:lstStyle>
            <a:lvl1pPr marL="152400" lvl="0" indent="0" algn="l" rtl="0">
              <a:spcBef>
                <a:spcPts val="0"/>
              </a:spcBef>
              <a:spcAft>
                <a:spcPts val="0"/>
              </a:spcAft>
              <a:buClr>
                <a:srgbClr val="FFFFFF"/>
              </a:buClr>
              <a:buSzPts val="1200"/>
              <a:buFontTx/>
              <a:buNone/>
              <a:defRPr sz="1800" b="1" i="0">
                <a:solidFill>
                  <a:schemeClr val="tx2"/>
                </a:solidFill>
                <a:latin typeface="Century Gothic" panose="020B0502020202020204" pitchFamily="34" charset="0"/>
              </a:defRPr>
            </a:lvl1pPr>
            <a:lvl2pPr marL="914400" lvl="1" indent="-304800" rtl="0">
              <a:spcBef>
                <a:spcPts val="1600"/>
              </a:spcBef>
              <a:spcAft>
                <a:spcPts val="0"/>
              </a:spcAft>
              <a:buClr>
                <a:srgbClr val="FFFFFF"/>
              </a:buClr>
              <a:buSzPts val="1200"/>
              <a:buAutoNum type="alphaLcPeriod"/>
              <a:defRPr/>
            </a:lvl2pPr>
            <a:lvl3pPr marL="1371600" lvl="2" indent="-304800" rtl="0">
              <a:spcBef>
                <a:spcPts val="1600"/>
              </a:spcBef>
              <a:spcAft>
                <a:spcPts val="0"/>
              </a:spcAft>
              <a:buClr>
                <a:srgbClr val="FFFFFF"/>
              </a:buClr>
              <a:buSzPts val="1200"/>
              <a:buAutoNum type="romanLcPeriod"/>
              <a:defRPr/>
            </a:lvl3pPr>
            <a:lvl4pPr marL="1828800" lvl="3" indent="-304800" rtl="0">
              <a:spcBef>
                <a:spcPts val="1600"/>
              </a:spcBef>
              <a:spcAft>
                <a:spcPts val="0"/>
              </a:spcAft>
              <a:buClr>
                <a:srgbClr val="FFFFFF"/>
              </a:buClr>
              <a:buSzPts val="1200"/>
              <a:buAutoNum type="arabicPeriod"/>
              <a:defRPr/>
            </a:lvl4pPr>
            <a:lvl5pPr marL="2286000" lvl="4" indent="-304800" rtl="0">
              <a:spcBef>
                <a:spcPts val="1600"/>
              </a:spcBef>
              <a:spcAft>
                <a:spcPts val="0"/>
              </a:spcAft>
              <a:buClr>
                <a:srgbClr val="FFFFFF"/>
              </a:buClr>
              <a:buSzPts val="1200"/>
              <a:buAutoNum type="alphaLcPeriod"/>
              <a:defRPr/>
            </a:lvl5pPr>
            <a:lvl6pPr marL="2743200" lvl="5" indent="-304800" rtl="0">
              <a:spcBef>
                <a:spcPts val="1600"/>
              </a:spcBef>
              <a:spcAft>
                <a:spcPts val="0"/>
              </a:spcAft>
              <a:buClr>
                <a:srgbClr val="FFFFFF"/>
              </a:buClr>
              <a:buSzPts val="1200"/>
              <a:buAutoNum type="romanLcPeriod"/>
              <a:defRPr/>
            </a:lvl6pPr>
            <a:lvl7pPr marL="3200400" lvl="6" indent="-304800" rtl="0">
              <a:spcBef>
                <a:spcPts val="1600"/>
              </a:spcBef>
              <a:spcAft>
                <a:spcPts val="0"/>
              </a:spcAft>
              <a:buClr>
                <a:srgbClr val="FFFFFF"/>
              </a:buClr>
              <a:buSzPts val="1200"/>
              <a:buAutoNum type="arabicPeriod"/>
              <a:defRPr/>
            </a:lvl7pPr>
            <a:lvl8pPr marL="3657600" lvl="7" indent="-304800" rtl="0">
              <a:spcBef>
                <a:spcPts val="1600"/>
              </a:spcBef>
              <a:spcAft>
                <a:spcPts val="0"/>
              </a:spcAft>
              <a:buClr>
                <a:srgbClr val="FFFFFF"/>
              </a:buClr>
              <a:buSzPts val="1200"/>
              <a:buAutoNum type="alphaLcPeriod"/>
              <a:defRPr/>
            </a:lvl8pPr>
            <a:lvl9pPr marL="4114800" lvl="8" indent="-304800" rtl="0">
              <a:spcBef>
                <a:spcPts val="1600"/>
              </a:spcBef>
              <a:spcAft>
                <a:spcPts val="1600"/>
              </a:spcAft>
              <a:buClr>
                <a:srgbClr val="FFFFFF"/>
              </a:buClr>
              <a:buSzPts val="1200"/>
              <a:buAutoNum type="romanLcPeriod"/>
              <a:defRPr/>
            </a:lvl9pPr>
          </a:lstStyle>
          <a:p>
            <a:endParaRPr dirty="0"/>
          </a:p>
        </p:txBody>
      </p:sp>
      <p:sp>
        <p:nvSpPr>
          <p:cNvPr id="20" name="Google Shape;88;p4">
            <a:extLst>
              <a:ext uri="{FF2B5EF4-FFF2-40B4-BE49-F238E27FC236}">
                <a16:creationId xmlns:a16="http://schemas.microsoft.com/office/drawing/2014/main" id="{EE7FD435-5B7D-5DD2-DBAD-50381A57CEB6}"/>
              </a:ext>
            </a:extLst>
          </p:cNvPr>
          <p:cNvSpPr txBox="1">
            <a:spLocks noGrp="1"/>
          </p:cNvSpPr>
          <p:nvPr>
            <p:ph type="body" idx="14"/>
          </p:nvPr>
        </p:nvSpPr>
        <p:spPr>
          <a:xfrm>
            <a:off x="1221506" y="5360717"/>
            <a:ext cx="2283694" cy="364435"/>
          </a:xfrm>
          <a:prstGeom prst="rect">
            <a:avLst/>
          </a:prstGeom>
        </p:spPr>
        <p:txBody>
          <a:bodyPr spcFirstLastPara="1" wrap="square" lIns="0" tIns="0" rIns="0" bIns="0" anchor="ctr" anchorCtr="0">
            <a:noAutofit/>
          </a:bodyPr>
          <a:lstStyle>
            <a:lvl1pPr marL="152400" lvl="0" indent="0" algn="l" rtl="0">
              <a:spcBef>
                <a:spcPts val="0"/>
              </a:spcBef>
              <a:spcAft>
                <a:spcPts val="0"/>
              </a:spcAft>
              <a:buClr>
                <a:srgbClr val="FFFFFF"/>
              </a:buClr>
              <a:buSzPts val="1200"/>
              <a:buFontTx/>
              <a:buNone/>
              <a:defRPr sz="1800" b="1" i="0">
                <a:solidFill>
                  <a:schemeClr val="tx2"/>
                </a:solidFill>
                <a:latin typeface="Century Gothic" panose="020B0502020202020204" pitchFamily="34" charset="0"/>
              </a:defRPr>
            </a:lvl1pPr>
            <a:lvl2pPr marL="914400" lvl="1" indent="-304800" rtl="0">
              <a:spcBef>
                <a:spcPts val="1600"/>
              </a:spcBef>
              <a:spcAft>
                <a:spcPts val="0"/>
              </a:spcAft>
              <a:buClr>
                <a:srgbClr val="FFFFFF"/>
              </a:buClr>
              <a:buSzPts val="1200"/>
              <a:buAutoNum type="alphaLcPeriod"/>
              <a:defRPr/>
            </a:lvl2pPr>
            <a:lvl3pPr marL="1371600" lvl="2" indent="-304800" rtl="0">
              <a:spcBef>
                <a:spcPts val="1600"/>
              </a:spcBef>
              <a:spcAft>
                <a:spcPts val="0"/>
              </a:spcAft>
              <a:buClr>
                <a:srgbClr val="FFFFFF"/>
              </a:buClr>
              <a:buSzPts val="1200"/>
              <a:buAutoNum type="romanLcPeriod"/>
              <a:defRPr/>
            </a:lvl3pPr>
            <a:lvl4pPr marL="1828800" lvl="3" indent="-304800" rtl="0">
              <a:spcBef>
                <a:spcPts val="1600"/>
              </a:spcBef>
              <a:spcAft>
                <a:spcPts val="0"/>
              </a:spcAft>
              <a:buClr>
                <a:srgbClr val="FFFFFF"/>
              </a:buClr>
              <a:buSzPts val="1200"/>
              <a:buAutoNum type="arabicPeriod"/>
              <a:defRPr/>
            </a:lvl4pPr>
            <a:lvl5pPr marL="2286000" lvl="4" indent="-304800" rtl="0">
              <a:spcBef>
                <a:spcPts val="1600"/>
              </a:spcBef>
              <a:spcAft>
                <a:spcPts val="0"/>
              </a:spcAft>
              <a:buClr>
                <a:srgbClr val="FFFFFF"/>
              </a:buClr>
              <a:buSzPts val="1200"/>
              <a:buAutoNum type="alphaLcPeriod"/>
              <a:defRPr/>
            </a:lvl5pPr>
            <a:lvl6pPr marL="2743200" lvl="5" indent="-304800" rtl="0">
              <a:spcBef>
                <a:spcPts val="1600"/>
              </a:spcBef>
              <a:spcAft>
                <a:spcPts val="0"/>
              </a:spcAft>
              <a:buClr>
                <a:srgbClr val="FFFFFF"/>
              </a:buClr>
              <a:buSzPts val="1200"/>
              <a:buAutoNum type="romanLcPeriod"/>
              <a:defRPr/>
            </a:lvl6pPr>
            <a:lvl7pPr marL="3200400" lvl="6" indent="-304800" rtl="0">
              <a:spcBef>
                <a:spcPts val="1600"/>
              </a:spcBef>
              <a:spcAft>
                <a:spcPts val="0"/>
              </a:spcAft>
              <a:buClr>
                <a:srgbClr val="FFFFFF"/>
              </a:buClr>
              <a:buSzPts val="1200"/>
              <a:buAutoNum type="arabicPeriod"/>
              <a:defRPr/>
            </a:lvl7pPr>
            <a:lvl8pPr marL="3657600" lvl="7" indent="-304800" rtl="0">
              <a:spcBef>
                <a:spcPts val="1600"/>
              </a:spcBef>
              <a:spcAft>
                <a:spcPts val="0"/>
              </a:spcAft>
              <a:buClr>
                <a:srgbClr val="FFFFFF"/>
              </a:buClr>
              <a:buSzPts val="1200"/>
              <a:buAutoNum type="alphaLcPeriod"/>
              <a:defRPr/>
            </a:lvl8pPr>
            <a:lvl9pPr marL="4114800" lvl="8" indent="-304800" rtl="0">
              <a:spcBef>
                <a:spcPts val="1600"/>
              </a:spcBef>
              <a:spcAft>
                <a:spcPts val="1600"/>
              </a:spcAft>
              <a:buClr>
                <a:srgbClr val="FFFFFF"/>
              </a:buClr>
              <a:buSzPts val="1200"/>
              <a:buAutoNum type="romanLcPeriod"/>
              <a:defRPr/>
            </a:lvl9pPr>
          </a:lstStyle>
          <a:p>
            <a:endParaRPr dirty="0"/>
          </a:p>
        </p:txBody>
      </p:sp>
    </p:spTree>
    <p:extLst>
      <p:ext uri="{BB962C8B-B14F-4D97-AF65-F5344CB8AC3E}">
        <p14:creationId xmlns:p14="http://schemas.microsoft.com/office/powerpoint/2010/main" val="42809648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KPI's 1">
    <p:spTree>
      <p:nvGrpSpPr>
        <p:cNvPr id="1" name=""/>
        <p:cNvGrpSpPr/>
        <p:nvPr/>
      </p:nvGrpSpPr>
      <p:grpSpPr>
        <a:xfrm>
          <a:off x="0" y="0"/>
          <a:ext cx="0" cy="0"/>
          <a:chOff x="0" y="0"/>
          <a:chExt cx="0" cy="0"/>
        </a:xfrm>
      </p:grpSpPr>
      <p:sp>
        <p:nvSpPr>
          <p:cNvPr id="53" name="Google Shape;88;p4">
            <a:extLst>
              <a:ext uri="{FF2B5EF4-FFF2-40B4-BE49-F238E27FC236}">
                <a16:creationId xmlns:a16="http://schemas.microsoft.com/office/drawing/2014/main" id="{C3E7A3C5-DE20-5E32-1DF3-BB5CF3976A17}"/>
              </a:ext>
            </a:extLst>
          </p:cNvPr>
          <p:cNvSpPr txBox="1">
            <a:spLocks noGrp="1"/>
          </p:cNvSpPr>
          <p:nvPr>
            <p:ph type="body" idx="20"/>
          </p:nvPr>
        </p:nvSpPr>
        <p:spPr>
          <a:xfrm>
            <a:off x="2707539" y="5047032"/>
            <a:ext cx="2815849" cy="523219"/>
          </a:xfrm>
          <a:prstGeom prst="rect">
            <a:avLst/>
          </a:prstGeom>
        </p:spPr>
        <p:txBody>
          <a:bodyPr spcFirstLastPara="1" wrap="square" lIns="0" tIns="0" rIns="0" bIns="0" anchor="ctr" anchorCtr="0">
            <a:noAutofit/>
          </a:bodyPr>
          <a:lstStyle>
            <a:lvl1pPr marL="152400" marR="0" lvl="0" indent="0" algn="l" defTabSz="914400" rtl="0" eaLnBrk="1" fontAlgn="auto" latinLnBrk="0" hangingPunct="1">
              <a:lnSpc>
                <a:spcPts val="1980"/>
              </a:lnSpc>
              <a:spcBef>
                <a:spcPts val="0"/>
              </a:spcBef>
              <a:spcAft>
                <a:spcPts val="0"/>
              </a:spcAft>
              <a:buClr>
                <a:srgbClr val="FFFFFF"/>
              </a:buClr>
              <a:buSzPts val="1200"/>
              <a:buFontTx/>
              <a:buNone/>
              <a:tabLst/>
              <a:defRPr sz="1400" b="0" i="0">
                <a:solidFill>
                  <a:schemeClr val="tx1"/>
                </a:solidFill>
                <a:latin typeface="Century Gothic" panose="020B0502020202020204" pitchFamily="34" charset="0"/>
              </a:defRPr>
            </a:lvl1pPr>
            <a:lvl2pPr marL="914400" lvl="1" indent="-304800" rtl="0">
              <a:spcBef>
                <a:spcPts val="1600"/>
              </a:spcBef>
              <a:spcAft>
                <a:spcPts val="0"/>
              </a:spcAft>
              <a:buClr>
                <a:srgbClr val="FFFFFF"/>
              </a:buClr>
              <a:buSzPts val="1200"/>
              <a:buAutoNum type="alphaLcPeriod"/>
              <a:defRPr/>
            </a:lvl2pPr>
            <a:lvl3pPr marL="1371600" lvl="2" indent="-304800" rtl="0">
              <a:spcBef>
                <a:spcPts val="1600"/>
              </a:spcBef>
              <a:spcAft>
                <a:spcPts val="0"/>
              </a:spcAft>
              <a:buClr>
                <a:srgbClr val="FFFFFF"/>
              </a:buClr>
              <a:buSzPts val="1200"/>
              <a:buAutoNum type="romanLcPeriod"/>
              <a:defRPr/>
            </a:lvl3pPr>
            <a:lvl4pPr marL="1828800" lvl="3" indent="-304800" rtl="0">
              <a:spcBef>
                <a:spcPts val="1600"/>
              </a:spcBef>
              <a:spcAft>
                <a:spcPts val="0"/>
              </a:spcAft>
              <a:buClr>
                <a:srgbClr val="FFFFFF"/>
              </a:buClr>
              <a:buSzPts val="1200"/>
              <a:buAutoNum type="arabicPeriod"/>
              <a:defRPr/>
            </a:lvl4pPr>
            <a:lvl5pPr marL="2286000" lvl="4" indent="-304800" rtl="0">
              <a:spcBef>
                <a:spcPts val="1600"/>
              </a:spcBef>
              <a:spcAft>
                <a:spcPts val="0"/>
              </a:spcAft>
              <a:buClr>
                <a:srgbClr val="FFFFFF"/>
              </a:buClr>
              <a:buSzPts val="1200"/>
              <a:buAutoNum type="alphaLcPeriod"/>
              <a:defRPr/>
            </a:lvl5pPr>
            <a:lvl6pPr marL="2743200" lvl="5" indent="-304800" rtl="0">
              <a:spcBef>
                <a:spcPts val="1600"/>
              </a:spcBef>
              <a:spcAft>
                <a:spcPts val="0"/>
              </a:spcAft>
              <a:buClr>
                <a:srgbClr val="FFFFFF"/>
              </a:buClr>
              <a:buSzPts val="1200"/>
              <a:buAutoNum type="romanLcPeriod"/>
              <a:defRPr/>
            </a:lvl6pPr>
            <a:lvl7pPr marL="3200400" lvl="6" indent="-304800" rtl="0">
              <a:spcBef>
                <a:spcPts val="1600"/>
              </a:spcBef>
              <a:spcAft>
                <a:spcPts val="0"/>
              </a:spcAft>
              <a:buClr>
                <a:srgbClr val="FFFFFF"/>
              </a:buClr>
              <a:buSzPts val="1200"/>
              <a:buAutoNum type="arabicPeriod"/>
              <a:defRPr/>
            </a:lvl7pPr>
            <a:lvl8pPr marL="3657600" lvl="7" indent="-304800" rtl="0">
              <a:spcBef>
                <a:spcPts val="1600"/>
              </a:spcBef>
              <a:spcAft>
                <a:spcPts val="0"/>
              </a:spcAft>
              <a:buClr>
                <a:srgbClr val="FFFFFF"/>
              </a:buClr>
              <a:buSzPts val="1200"/>
              <a:buAutoNum type="alphaLcPeriod"/>
              <a:defRPr/>
            </a:lvl8pPr>
            <a:lvl9pPr marL="4114800" lvl="8" indent="-304800" rtl="0">
              <a:spcBef>
                <a:spcPts val="1600"/>
              </a:spcBef>
              <a:spcAft>
                <a:spcPts val="1600"/>
              </a:spcAft>
              <a:buClr>
                <a:srgbClr val="FFFFFF"/>
              </a:buClr>
              <a:buSzPts val="1200"/>
              <a:buAutoNum type="romanLcPeriod"/>
              <a:defRPr/>
            </a:lvl9pPr>
          </a:lstStyle>
          <a:p>
            <a:pPr marL="152400" marR="0" lvl="0" indent="0" algn="l" defTabSz="914400" rtl="0" eaLnBrk="1" fontAlgn="auto" latinLnBrk="0" hangingPunct="1">
              <a:lnSpc>
                <a:spcPct val="90000"/>
              </a:lnSpc>
              <a:spcBef>
                <a:spcPts val="0"/>
              </a:spcBef>
              <a:spcAft>
                <a:spcPts val="0"/>
              </a:spcAft>
              <a:buClr>
                <a:srgbClr val="FFFFFF"/>
              </a:buClr>
              <a:buSzPts val="1200"/>
              <a:buFontTx/>
              <a:buNone/>
              <a:tabLst/>
              <a:defRPr/>
            </a:pPr>
            <a:endParaRPr lang="en-US" dirty="0">
              <a:ea typeface="Lato Light" panose="020F0502020204030203" pitchFamily="34" charset="0"/>
              <a:cs typeface="Poppins Light" pitchFamily="2" charset="77"/>
            </a:endParaRPr>
          </a:p>
        </p:txBody>
      </p:sp>
      <p:sp>
        <p:nvSpPr>
          <p:cNvPr id="54" name="Google Shape;88;p4">
            <a:extLst>
              <a:ext uri="{FF2B5EF4-FFF2-40B4-BE49-F238E27FC236}">
                <a16:creationId xmlns:a16="http://schemas.microsoft.com/office/drawing/2014/main" id="{73C2AC65-36BB-83FF-47A2-1011A8B11759}"/>
              </a:ext>
            </a:extLst>
          </p:cNvPr>
          <p:cNvSpPr txBox="1">
            <a:spLocks noGrp="1"/>
          </p:cNvSpPr>
          <p:nvPr>
            <p:ph type="body" idx="21"/>
          </p:nvPr>
        </p:nvSpPr>
        <p:spPr>
          <a:xfrm>
            <a:off x="2707539" y="4656944"/>
            <a:ext cx="2815849" cy="364435"/>
          </a:xfrm>
          <a:prstGeom prst="rect">
            <a:avLst/>
          </a:prstGeom>
        </p:spPr>
        <p:txBody>
          <a:bodyPr spcFirstLastPara="1" wrap="square" lIns="0" tIns="0" rIns="0" bIns="0" anchor="ctr" anchorCtr="0">
            <a:noAutofit/>
          </a:bodyPr>
          <a:lstStyle>
            <a:lvl1pPr marL="152400" lvl="0" indent="0" algn="l" rtl="0">
              <a:spcBef>
                <a:spcPts val="0"/>
              </a:spcBef>
              <a:spcAft>
                <a:spcPts val="0"/>
              </a:spcAft>
              <a:buClr>
                <a:srgbClr val="FFFFFF"/>
              </a:buClr>
              <a:buSzPts val="1200"/>
              <a:buFontTx/>
              <a:buNone/>
              <a:defRPr sz="1800" b="1" i="0">
                <a:solidFill>
                  <a:schemeClr val="tx2"/>
                </a:solidFill>
                <a:latin typeface="Century Gothic" panose="020B0502020202020204" pitchFamily="34" charset="0"/>
              </a:defRPr>
            </a:lvl1pPr>
            <a:lvl2pPr marL="914400" lvl="1" indent="-304800" rtl="0">
              <a:spcBef>
                <a:spcPts val="1600"/>
              </a:spcBef>
              <a:spcAft>
                <a:spcPts val="0"/>
              </a:spcAft>
              <a:buClr>
                <a:srgbClr val="FFFFFF"/>
              </a:buClr>
              <a:buSzPts val="1200"/>
              <a:buAutoNum type="alphaLcPeriod"/>
              <a:defRPr/>
            </a:lvl2pPr>
            <a:lvl3pPr marL="1371600" lvl="2" indent="-304800" rtl="0">
              <a:spcBef>
                <a:spcPts val="1600"/>
              </a:spcBef>
              <a:spcAft>
                <a:spcPts val="0"/>
              </a:spcAft>
              <a:buClr>
                <a:srgbClr val="FFFFFF"/>
              </a:buClr>
              <a:buSzPts val="1200"/>
              <a:buAutoNum type="romanLcPeriod"/>
              <a:defRPr/>
            </a:lvl3pPr>
            <a:lvl4pPr marL="1828800" lvl="3" indent="-304800" rtl="0">
              <a:spcBef>
                <a:spcPts val="1600"/>
              </a:spcBef>
              <a:spcAft>
                <a:spcPts val="0"/>
              </a:spcAft>
              <a:buClr>
                <a:srgbClr val="FFFFFF"/>
              </a:buClr>
              <a:buSzPts val="1200"/>
              <a:buAutoNum type="arabicPeriod"/>
              <a:defRPr/>
            </a:lvl4pPr>
            <a:lvl5pPr marL="2286000" lvl="4" indent="-304800" rtl="0">
              <a:spcBef>
                <a:spcPts val="1600"/>
              </a:spcBef>
              <a:spcAft>
                <a:spcPts val="0"/>
              </a:spcAft>
              <a:buClr>
                <a:srgbClr val="FFFFFF"/>
              </a:buClr>
              <a:buSzPts val="1200"/>
              <a:buAutoNum type="alphaLcPeriod"/>
              <a:defRPr/>
            </a:lvl5pPr>
            <a:lvl6pPr marL="2743200" lvl="5" indent="-304800" rtl="0">
              <a:spcBef>
                <a:spcPts val="1600"/>
              </a:spcBef>
              <a:spcAft>
                <a:spcPts val="0"/>
              </a:spcAft>
              <a:buClr>
                <a:srgbClr val="FFFFFF"/>
              </a:buClr>
              <a:buSzPts val="1200"/>
              <a:buAutoNum type="romanLcPeriod"/>
              <a:defRPr/>
            </a:lvl6pPr>
            <a:lvl7pPr marL="3200400" lvl="6" indent="-304800" rtl="0">
              <a:spcBef>
                <a:spcPts val="1600"/>
              </a:spcBef>
              <a:spcAft>
                <a:spcPts val="0"/>
              </a:spcAft>
              <a:buClr>
                <a:srgbClr val="FFFFFF"/>
              </a:buClr>
              <a:buSzPts val="1200"/>
              <a:buAutoNum type="arabicPeriod"/>
              <a:defRPr/>
            </a:lvl7pPr>
            <a:lvl8pPr marL="3657600" lvl="7" indent="-304800" rtl="0">
              <a:spcBef>
                <a:spcPts val="1600"/>
              </a:spcBef>
              <a:spcAft>
                <a:spcPts val="0"/>
              </a:spcAft>
              <a:buClr>
                <a:srgbClr val="FFFFFF"/>
              </a:buClr>
              <a:buSzPts val="1200"/>
              <a:buAutoNum type="alphaLcPeriod"/>
              <a:defRPr/>
            </a:lvl8pPr>
            <a:lvl9pPr marL="4114800" lvl="8" indent="-304800" rtl="0">
              <a:spcBef>
                <a:spcPts val="1600"/>
              </a:spcBef>
              <a:spcAft>
                <a:spcPts val="1600"/>
              </a:spcAft>
              <a:buClr>
                <a:srgbClr val="FFFFFF"/>
              </a:buClr>
              <a:buSzPts val="1200"/>
              <a:buAutoNum type="romanLcPeriod"/>
              <a:defRPr/>
            </a:lvl9pPr>
          </a:lstStyle>
          <a:p>
            <a:endParaRPr dirty="0"/>
          </a:p>
        </p:txBody>
      </p:sp>
      <p:sp>
        <p:nvSpPr>
          <p:cNvPr id="51" name="Google Shape;88;p4">
            <a:extLst>
              <a:ext uri="{FF2B5EF4-FFF2-40B4-BE49-F238E27FC236}">
                <a16:creationId xmlns:a16="http://schemas.microsoft.com/office/drawing/2014/main" id="{A701C152-E21B-C016-B4CB-BC7368EAC79A}"/>
              </a:ext>
            </a:extLst>
          </p:cNvPr>
          <p:cNvSpPr txBox="1">
            <a:spLocks noGrp="1"/>
          </p:cNvSpPr>
          <p:nvPr>
            <p:ph type="body" idx="18"/>
          </p:nvPr>
        </p:nvSpPr>
        <p:spPr>
          <a:xfrm>
            <a:off x="8268675" y="2753381"/>
            <a:ext cx="2627925" cy="523219"/>
          </a:xfrm>
          <a:prstGeom prst="rect">
            <a:avLst/>
          </a:prstGeom>
        </p:spPr>
        <p:txBody>
          <a:bodyPr spcFirstLastPara="1" wrap="square" lIns="0" tIns="0" rIns="0" bIns="0" anchor="ctr" anchorCtr="0">
            <a:noAutofit/>
          </a:bodyPr>
          <a:lstStyle>
            <a:lvl1pPr marL="152400" marR="0" lvl="0" indent="0" algn="l" defTabSz="914400" rtl="0" eaLnBrk="1" fontAlgn="auto" latinLnBrk="0" hangingPunct="1">
              <a:lnSpc>
                <a:spcPts val="1980"/>
              </a:lnSpc>
              <a:spcBef>
                <a:spcPts val="0"/>
              </a:spcBef>
              <a:spcAft>
                <a:spcPts val="0"/>
              </a:spcAft>
              <a:buClr>
                <a:srgbClr val="FFFFFF"/>
              </a:buClr>
              <a:buSzPts val="1200"/>
              <a:buFontTx/>
              <a:buNone/>
              <a:tabLst/>
              <a:defRPr sz="1400" b="0" i="0">
                <a:solidFill>
                  <a:schemeClr val="bg2"/>
                </a:solidFill>
                <a:latin typeface="Century Gothic" panose="020B0502020202020204" pitchFamily="34" charset="0"/>
              </a:defRPr>
            </a:lvl1pPr>
            <a:lvl2pPr marL="914400" lvl="1" indent="-304800" rtl="0">
              <a:spcBef>
                <a:spcPts val="1600"/>
              </a:spcBef>
              <a:spcAft>
                <a:spcPts val="0"/>
              </a:spcAft>
              <a:buClr>
                <a:srgbClr val="FFFFFF"/>
              </a:buClr>
              <a:buSzPts val="1200"/>
              <a:buAutoNum type="alphaLcPeriod"/>
              <a:defRPr/>
            </a:lvl2pPr>
            <a:lvl3pPr marL="1371600" lvl="2" indent="-304800" rtl="0">
              <a:spcBef>
                <a:spcPts val="1600"/>
              </a:spcBef>
              <a:spcAft>
                <a:spcPts val="0"/>
              </a:spcAft>
              <a:buClr>
                <a:srgbClr val="FFFFFF"/>
              </a:buClr>
              <a:buSzPts val="1200"/>
              <a:buAutoNum type="romanLcPeriod"/>
              <a:defRPr/>
            </a:lvl3pPr>
            <a:lvl4pPr marL="1828800" lvl="3" indent="-304800" rtl="0">
              <a:spcBef>
                <a:spcPts val="1600"/>
              </a:spcBef>
              <a:spcAft>
                <a:spcPts val="0"/>
              </a:spcAft>
              <a:buClr>
                <a:srgbClr val="FFFFFF"/>
              </a:buClr>
              <a:buSzPts val="1200"/>
              <a:buAutoNum type="arabicPeriod"/>
              <a:defRPr/>
            </a:lvl4pPr>
            <a:lvl5pPr marL="2286000" lvl="4" indent="-304800" rtl="0">
              <a:spcBef>
                <a:spcPts val="1600"/>
              </a:spcBef>
              <a:spcAft>
                <a:spcPts val="0"/>
              </a:spcAft>
              <a:buClr>
                <a:srgbClr val="FFFFFF"/>
              </a:buClr>
              <a:buSzPts val="1200"/>
              <a:buAutoNum type="alphaLcPeriod"/>
              <a:defRPr/>
            </a:lvl5pPr>
            <a:lvl6pPr marL="2743200" lvl="5" indent="-304800" rtl="0">
              <a:spcBef>
                <a:spcPts val="1600"/>
              </a:spcBef>
              <a:spcAft>
                <a:spcPts val="0"/>
              </a:spcAft>
              <a:buClr>
                <a:srgbClr val="FFFFFF"/>
              </a:buClr>
              <a:buSzPts val="1200"/>
              <a:buAutoNum type="romanLcPeriod"/>
              <a:defRPr/>
            </a:lvl6pPr>
            <a:lvl7pPr marL="3200400" lvl="6" indent="-304800" rtl="0">
              <a:spcBef>
                <a:spcPts val="1600"/>
              </a:spcBef>
              <a:spcAft>
                <a:spcPts val="0"/>
              </a:spcAft>
              <a:buClr>
                <a:srgbClr val="FFFFFF"/>
              </a:buClr>
              <a:buSzPts val="1200"/>
              <a:buAutoNum type="arabicPeriod"/>
              <a:defRPr/>
            </a:lvl7pPr>
            <a:lvl8pPr marL="3657600" lvl="7" indent="-304800" rtl="0">
              <a:spcBef>
                <a:spcPts val="1600"/>
              </a:spcBef>
              <a:spcAft>
                <a:spcPts val="0"/>
              </a:spcAft>
              <a:buClr>
                <a:srgbClr val="FFFFFF"/>
              </a:buClr>
              <a:buSzPts val="1200"/>
              <a:buAutoNum type="alphaLcPeriod"/>
              <a:defRPr/>
            </a:lvl8pPr>
            <a:lvl9pPr marL="4114800" lvl="8" indent="-304800" rtl="0">
              <a:spcBef>
                <a:spcPts val="1600"/>
              </a:spcBef>
              <a:spcAft>
                <a:spcPts val="1600"/>
              </a:spcAft>
              <a:buClr>
                <a:srgbClr val="FFFFFF"/>
              </a:buClr>
              <a:buSzPts val="1200"/>
              <a:buAutoNum type="romanLcPeriod"/>
              <a:defRPr/>
            </a:lvl9pPr>
          </a:lstStyle>
          <a:p>
            <a:pPr marL="152400" marR="0" lvl="0" indent="0" algn="l" defTabSz="914400" rtl="0" eaLnBrk="1" fontAlgn="auto" latinLnBrk="0" hangingPunct="1">
              <a:lnSpc>
                <a:spcPct val="90000"/>
              </a:lnSpc>
              <a:spcBef>
                <a:spcPts val="0"/>
              </a:spcBef>
              <a:spcAft>
                <a:spcPts val="0"/>
              </a:spcAft>
              <a:buClr>
                <a:srgbClr val="FFFFFF"/>
              </a:buClr>
              <a:buSzPts val="1200"/>
              <a:buFontTx/>
              <a:buNone/>
              <a:tabLst/>
              <a:defRPr/>
            </a:pPr>
            <a:endParaRPr lang="en-US" dirty="0">
              <a:ea typeface="Lato Light" panose="020F0502020204030203" pitchFamily="34" charset="0"/>
              <a:cs typeface="Poppins Light" pitchFamily="2" charset="77"/>
            </a:endParaRPr>
          </a:p>
        </p:txBody>
      </p:sp>
      <p:sp>
        <p:nvSpPr>
          <p:cNvPr id="52" name="Google Shape;88;p4">
            <a:extLst>
              <a:ext uri="{FF2B5EF4-FFF2-40B4-BE49-F238E27FC236}">
                <a16:creationId xmlns:a16="http://schemas.microsoft.com/office/drawing/2014/main" id="{0D80733B-580E-A525-BEF3-5EC0560E4C7E}"/>
              </a:ext>
            </a:extLst>
          </p:cNvPr>
          <p:cNvSpPr txBox="1">
            <a:spLocks noGrp="1"/>
          </p:cNvSpPr>
          <p:nvPr>
            <p:ph type="body" idx="19"/>
          </p:nvPr>
        </p:nvSpPr>
        <p:spPr>
          <a:xfrm>
            <a:off x="8268675" y="2363293"/>
            <a:ext cx="3008925" cy="364435"/>
          </a:xfrm>
          <a:prstGeom prst="rect">
            <a:avLst/>
          </a:prstGeom>
        </p:spPr>
        <p:txBody>
          <a:bodyPr spcFirstLastPara="1" wrap="square" lIns="0" tIns="0" rIns="0" bIns="0" anchor="ctr" anchorCtr="0">
            <a:noAutofit/>
          </a:bodyPr>
          <a:lstStyle>
            <a:lvl1pPr marL="152400" lvl="0" indent="0" algn="l" rtl="0">
              <a:spcBef>
                <a:spcPts val="0"/>
              </a:spcBef>
              <a:spcAft>
                <a:spcPts val="0"/>
              </a:spcAft>
              <a:buClr>
                <a:srgbClr val="FFFFFF"/>
              </a:buClr>
              <a:buSzPts val="1200"/>
              <a:buFontTx/>
              <a:buNone/>
              <a:defRPr sz="1800" b="1" i="0">
                <a:solidFill>
                  <a:schemeClr val="bg2"/>
                </a:solidFill>
                <a:latin typeface="Century Gothic" panose="020B0502020202020204" pitchFamily="34" charset="0"/>
              </a:defRPr>
            </a:lvl1pPr>
            <a:lvl2pPr marL="914400" lvl="1" indent="-304800" rtl="0">
              <a:spcBef>
                <a:spcPts val="1600"/>
              </a:spcBef>
              <a:spcAft>
                <a:spcPts val="0"/>
              </a:spcAft>
              <a:buClr>
                <a:srgbClr val="FFFFFF"/>
              </a:buClr>
              <a:buSzPts val="1200"/>
              <a:buAutoNum type="alphaLcPeriod"/>
              <a:defRPr/>
            </a:lvl2pPr>
            <a:lvl3pPr marL="1371600" lvl="2" indent="-304800" rtl="0">
              <a:spcBef>
                <a:spcPts val="1600"/>
              </a:spcBef>
              <a:spcAft>
                <a:spcPts val="0"/>
              </a:spcAft>
              <a:buClr>
                <a:srgbClr val="FFFFFF"/>
              </a:buClr>
              <a:buSzPts val="1200"/>
              <a:buAutoNum type="romanLcPeriod"/>
              <a:defRPr/>
            </a:lvl3pPr>
            <a:lvl4pPr marL="1828800" lvl="3" indent="-304800" rtl="0">
              <a:spcBef>
                <a:spcPts val="1600"/>
              </a:spcBef>
              <a:spcAft>
                <a:spcPts val="0"/>
              </a:spcAft>
              <a:buClr>
                <a:srgbClr val="FFFFFF"/>
              </a:buClr>
              <a:buSzPts val="1200"/>
              <a:buAutoNum type="arabicPeriod"/>
              <a:defRPr/>
            </a:lvl4pPr>
            <a:lvl5pPr marL="2286000" lvl="4" indent="-304800" rtl="0">
              <a:spcBef>
                <a:spcPts val="1600"/>
              </a:spcBef>
              <a:spcAft>
                <a:spcPts val="0"/>
              </a:spcAft>
              <a:buClr>
                <a:srgbClr val="FFFFFF"/>
              </a:buClr>
              <a:buSzPts val="1200"/>
              <a:buAutoNum type="alphaLcPeriod"/>
              <a:defRPr/>
            </a:lvl5pPr>
            <a:lvl6pPr marL="2743200" lvl="5" indent="-304800" rtl="0">
              <a:spcBef>
                <a:spcPts val="1600"/>
              </a:spcBef>
              <a:spcAft>
                <a:spcPts val="0"/>
              </a:spcAft>
              <a:buClr>
                <a:srgbClr val="FFFFFF"/>
              </a:buClr>
              <a:buSzPts val="1200"/>
              <a:buAutoNum type="romanLcPeriod"/>
              <a:defRPr/>
            </a:lvl6pPr>
            <a:lvl7pPr marL="3200400" lvl="6" indent="-304800" rtl="0">
              <a:spcBef>
                <a:spcPts val="1600"/>
              </a:spcBef>
              <a:spcAft>
                <a:spcPts val="0"/>
              </a:spcAft>
              <a:buClr>
                <a:srgbClr val="FFFFFF"/>
              </a:buClr>
              <a:buSzPts val="1200"/>
              <a:buAutoNum type="arabicPeriod"/>
              <a:defRPr/>
            </a:lvl7pPr>
            <a:lvl8pPr marL="3657600" lvl="7" indent="-304800" rtl="0">
              <a:spcBef>
                <a:spcPts val="1600"/>
              </a:spcBef>
              <a:spcAft>
                <a:spcPts val="0"/>
              </a:spcAft>
              <a:buClr>
                <a:srgbClr val="FFFFFF"/>
              </a:buClr>
              <a:buSzPts val="1200"/>
              <a:buAutoNum type="alphaLcPeriod"/>
              <a:defRPr/>
            </a:lvl8pPr>
            <a:lvl9pPr marL="4114800" lvl="8" indent="-304800" rtl="0">
              <a:spcBef>
                <a:spcPts val="1600"/>
              </a:spcBef>
              <a:spcAft>
                <a:spcPts val="1600"/>
              </a:spcAft>
              <a:buClr>
                <a:srgbClr val="FFFFFF"/>
              </a:buClr>
              <a:buSzPts val="1200"/>
              <a:buAutoNum type="romanLcPeriod"/>
              <a:defRPr/>
            </a:lvl9pPr>
          </a:lstStyle>
          <a:p>
            <a:endParaRPr dirty="0"/>
          </a:p>
        </p:txBody>
      </p:sp>
      <p:sp>
        <p:nvSpPr>
          <p:cNvPr id="49" name="Google Shape;88;p4">
            <a:extLst>
              <a:ext uri="{FF2B5EF4-FFF2-40B4-BE49-F238E27FC236}">
                <a16:creationId xmlns:a16="http://schemas.microsoft.com/office/drawing/2014/main" id="{5970BCF4-C0E2-5F93-46AD-5BE002F3364A}"/>
              </a:ext>
            </a:extLst>
          </p:cNvPr>
          <p:cNvSpPr txBox="1">
            <a:spLocks noGrp="1"/>
          </p:cNvSpPr>
          <p:nvPr>
            <p:ph type="body" idx="16"/>
          </p:nvPr>
        </p:nvSpPr>
        <p:spPr>
          <a:xfrm>
            <a:off x="4626065" y="2753381"/>
            <a:ext cx="2627925" cy="523219"/>
          </a:xfrm>
          <a:prstGeom prst="rect">
            <a:avLst/>
          </a:prstGeom>
        </p:spPr>
        <p:txBody>
          <a:bodyPr spcFirstLastPara="1" wrap="square" lIns="0" tIns="0" rIns="0" bIns="0" anchor="ctr" anchorCtr="0">
            <a:noAutofit/>
          </a:bodyPr>
          <a:lstStyle>
            <a:lvl1pPr marL="152400" marR="0" lvl="0" indent="0" algn="l" defTabSz="914400" rtl="0" eaLnBrk="1" fontAlgn="auto" latinLnBrk="0" hangingPunct="1">
              <a:lnSpc>
                <a:spcPts val="1980"/>
              </a:lnSpc>
              <a:spcBef>
                <a:spcPts val="0"/>
              </a:spcBef>
              <a:spcAft>
                <a:spcPts val="0"/>
              </a:spcAft>
              <a:buClr>
                <a:srgbClr val="FFFFFF"/>
              </a:buClr>
              <a:buSzPts val="1200"/>
              <a:buFontTx/>
              <a:buNone/>
              <a:tabLst/>
              <a:defRPr sz="1400" b="0" i="0">
                <a:solidFill>
                  <a:schemeClr val="bg2"/>
                </a:solidFill>
                <a:latin typeface="Century Gothic" panose="020B0502020202020204" pitchFamily="34" charset="0"/>
              </a:defRPr>
            </a:lvl1pPr>
            <a:lvl2pPr marL="914400" lvl="1" indent="-304800" rtl="0">
              <a:spcBef>
                <a:spcPts val="1600"/>
              </a:spcBef>
              <a:spcAft>
                <a:spcPts val="0"/>
              </a:spcAft>
              <a:buClr>
                <a:srgbClr val="FFFFFF"/>
              </a:buClr>
              <a:buSzPts val="1200"/>
              <a:buAutoNum type="alphaLcPeriod"/>
              <a:defRPr/>
            </a:lvl2pPr>
            <a:lvl3pPr marL="1371600" lvl="2" indent="-304800" rtl="0">
              <a:spcBef>
                <a:spcPts val="1600"/>
              </a:spcBef>
              <a:spcAft>
                <a:spcPts val="0"/>
              </a:spcAft>
              <a:buClr>
                <a:srgbClr val="FFFFFF"/>
              </a:buClr>
              <a:buSzPts val="1200"/>
              <a:buAutoNum type="romanLcPeriod"/>
              <a:defRPr/>
            </a:lvl3pPr>
            <a:lvl4pPr marL="1828800" lvl="3" indent="-304800" rtl="0">
              <a:spcBef>
                <a:spcPts val="1600"/>
              </a:spcBef>
              <a:spcAft>
                <a:spcPts val="0"/>
              </a:spcAft>
              <a:buClr>
                <a:srgbClr val="FFFFFF"/>
              </a:buClr>
              <a:buSzPts val="1200"/>
              <a:buAutoNum type="arabicPeriod"/>
              <a:defRPr/>
            </a:lvl4pPr>
            <a:lvl5pPr marL="2286000" lvl="4" indent="-304800" rtl="0">
              <a:spcBef>
                <a:spcPts val="1600"/>
              </a:spcBef>
              <a:spcAft>
                <a:spcPts val="0"/>
              </a:spcAft>
              <a:buClr>
                <a:srgbClr val="FFFFFF"/>
              </a:buClr>
              <a:buSzPts val="1200"/>
              <a:buAutoNum type="alphaLcPeriod"/>
              <a:defRPr/>
            </a:lvl5pPr>
            <a:lvl6pPr marL="2743200" lvl="5" indent="-304800" rtl="0">
              <a:spcBef>
                <a:spcPts val="1600"/>
              </a:spcBef>
              <a:spcAft>
                <a:spcPts val="0"/>
              </a:spcAft>
              <a:buClr>
                <a:srgbClr val="FFFFFF"/>
              </a:buClr>
              <a:buSzPts val="1200"/>
              <a:buAutoNum type="romanLcPeriod"/>
              <a:defRPr/>
            </a:lvl6pPr>
            <a:lvl7pPr marL="3200400" lvl="6" indent="-304800" rtl="0">
              <a:spcBef>
                <a:spcPts val="1600"/>
              </a:spcBef>
              <a:spcAft>
                <a:spcPts val="0"/>
              </a:spcAft>
              <a:buClr>
                <a:srgbClr val="FFFFFF"/>
              </a:buClr>
              <a:buSzPts val="1200"/>
              <a:buAutoNum type="arabicPeriod"/>
              <a:defRPr/>
            </a:lvl7pPr>
            <a:lvl8pPr marL="3657600" lvl="7" indent="-304800" rtl="0">
              <a:spcBef>
                <a:spcPts val="1600"/>
              </a:spcBef>
              <a:spcAft>
                <a:spcPts val="0"/>
              </a:spcAft>
              <a:buClr>
                <a:srgbClr val="FFFFFF"/>
              </a:buClr>
              <a:buSzPts val="1200"/>
              <a:buAutoNum type="alphaLcPeriod"/>
              <a:defRPr/>
            </a:lvl8pPr>
            <a:lvl9pPr marL="4114800" lvl="8" indent="-304800" rtl="0">
              <a:spcBef>
                <a:spcPts val="1600"/>
              </a:spcBef>
              <a:spcAft>
                <a:spcPts val="1600"/>
              </a:spcAft>
              <a:buClr>
                <a:srgbClr val="FFFFFF"/>
              </a:buClr>
              <a:buSzPts val="1200"/>
              <a:buAutoNum type="romanLcPeriod"/>
              <a:defRPr/>
            </a:lvl9pPr>
          </a:lstStyle>
          <a:p>
            <a:pPr marL="152400" marR="0" lvl="0" indent="0" algn="l" defTabSz="914400" rtl="0" eaLnBrk="1" fontAlgn="auto" latinLnBrk="0" hangingPunct="1">
              <a:lnSpc>
                <a:spcPct val="90000"/>
              </a:lnSpc>
              <a:spcBef>
                <a:spcPts val="0"/>
              </a:spcBef>
              <a:spcAft>
                <a:spcPts val="0"/>
              </a:spcAft>
              <a:buClr>
                <a:srgbClr val="FFFFFF"/>
              </a:buClr>
              <a:buSzPts val="1200"/>
              <a:buFontTx/>
              <a:buNone/>
              <a:tabLst/>
              <a:defRPr/>
            </a:pPr>
            <a:endParaRPr lang="en-US" dirty="0">
              <a:ea typeface="Lato Light" panose="020F0502020204030203" pitchFamily="34" charset="0"/>
              <a:cs typeface="Poppins Light" pitchFamily="2" charset="77"/>
            </a:endParaRPr>
          </a:p>
        </p:txBody>
      </p:sp>
      <p:sp>
        <p:nvSpPr>
          <p:cNvPr id="50" name="Google Shape;88;p4">
            <a:extLst>
              <a:ext uri="{FF2B5EF4-FFF2-40B4-BE49-F238E27FC236}">
                <a16:creationId xmlns:a16="http://schemas.microsoft.com/office/drawing/2014/main" id="{A21E611C-6DED-9B05-F84B-3121F77D0646}"/>
              </a:ext>
            </a:extLst>
          </p:cNvPr>
          <p:cNvSpPr txBox="1">
            <a:spLocks noGrp="1"/>
          </p:cNvSpPr>
          <p:nvPr>
            <p:ph type="body" idx="17"/>
          </p:nvPr>
        </p:nvSpPr>
        <p:spPr>
          <a:xfrm>
            <a:off x="4626065" y="2363293"/>
            <a:ext cx="3008925" cy="364435"/>
          </a:xfrm>
          <a:prstGeom prst="rect">
            <a:avLst/>
          </a:prstGeom>
        </p:spPr>
        <p:txBody>
          <a:bodyPr spcFirstLastPara="1" wrap="square" lIns="0" tIns="0" rIns="0" bIns="0" anchor="ctr" anchorCtr="0">
            <a:noAutofit/>
          </a:bodyPr>
          <a:lstStyle>
            <a:lvl1pPr marL="152400" lvl="0" indent="0" algn="l" rtl="0">
              <a:spcBef>
                <a:spcPts val="0"/>
              </a:spcBef>
              <a:spcAft>
                <a:spcPts val="0"/>
              </a:spcAft>
              <a:buClr>
                <a:srgbClr val="FFFFFF"/>
              </a:buClr>
              <a:buSzPts val="1200"/>
              <a:buFontTx/>
              <a:buNone/>
              <a:defRPr sz="1800" b="1" i="0">
                <a:solidFill>
                  <a:schemeClr val="bg2"/>
                </a:solidFill>
                <a:latin typeface="Century Gothic" panose="020B0502020202020204" pitchFamily="34" charset="0"/>
              </a:defRPr>
            </a:lvl1pPr>
            <a:lvl2pPr marL="914400" lvl="1" indent="-304800" rtl="0">
              <a:spcBef>
                <a:spcPts val="1600"/>
              </a:spcBef>
              <a:spcAft>
                <a:spcPts val="0"/>
              </a:spcAft>
              <a:buClr>
                <a:srgbClr val="FFFFFF"/>
              </a:buClr>
              <a:buSzPts val="1200"/>
              <a:buAutoNum type="alphaLcPeriod"/>
              <a:defRPr/>
            </a:lvl2pPr>
            <a:lvl3pPr marL="1371600" lvl="2" indent="-304800" rtl="0">
              <a:spcBef>
                <a:spcPts val="1600"/>
              </a:spcBef>
              <a:spcAft>
                <a:spcPts val="0"/>
              </a:spcAft>
              <a:buClr>
                <a:srgbClr val="FFFFFF"/>
              </a:buClr>
              <a:buSzPts val="1200"/>
              <a:buAutoNum type="romanLcPeriod"/>
              <a:defRPr/>
            </a:lvl3pPr>
            <a:lvl4pPr marL="1828800" lvl="3" indent="-304800" rtl="0">
              <a:spcBef>
                <a:spcPts val="1600"/>
              </a:spcBef>
              <a:spcAft>
                <a:spcPts val="0"/>
              </a:spcAft>
              <a:buClr>
                <a:srgbClr val="FFFFFF"/>
              </a:buClr>
              <a:buSzPts val="1200"/>
              <a:buAutoNum type="arabicPeriod"/>
              <a:defRPr/>
            </a:lvl4pPr>
            <a:lvl5pPr marL="2286000" lvl="4" indent="-304800" rtl="0">
              <a:spcBef>
                <a:spcPts val="1600"/>
              </a:spcBef>
              <a:spcAft>
                <a:spcPts val="0"/>
              </a:spcAft>
              <a:buClr>
                <a:srgbClr val="FFFFFF"/>
              </a:buClr>
              <a:buSzPts val="1200"/>
              <a:buAutoNum type="alphaLcPeriod"/>
              <a:defRPr/>
            </a:lvl5pPr>
            <a:lvl6pPr marL="2743200" lvl="5" indent="-304800" rtl="0">
              <a:spcBef>
                <a:spcPts val="1600"/>
              </a:spcBef>
              <a:spcAft>
                <a:spcPts val="0"/>
              </a:spcAft>
              <a:buClr>
                <a:srgbClr val="FFFFFF"/>
              </a:buClr>
              <a:buSzPts val="1200"/>
              <a:buAutoNum type="romanLcPeriod"/>
              <a:defRPr/>
            </a:lvl6pPr>
            <a:lvl7pPr marL="3200400" lvl="6" indent="-304800" rtl="0">
              <a:spcBef>
                <a:spcPts val="1600"/>
              </a:spcBef>
              <a:spcAft>
                <a:spcPts val="0"/>
              </a:spcAft>
              <a:buClr>
                <a:srgbClr val="FFFFFF"/>
              </a:buClr>
              <a:buSzPts val="1200"/>
              <a:buAutoNum type="arabicPeriod"/>
              <a:defRPr/>
            </a:lvl7pPr>
            <a:lvl8pPr marL="3657600" lvl="7" indent="-304800" rtl="0">
              <a:spcBef>
                <a:spcPts val="1600"/>
              </a:spcBef>
              <a:spcAft>
                <a:spcPts val="0"/>
              </a:spcAft>
              <a:buClr>
                <a:srgbClr val="FFFFFF"/>
              </a:buClr>
              <a:buSzPts val="1200"/>
              <a:buAutoNum type="alphaLcPeriod"/>
              <a:defRPr/>
            </a:lvl8pPr>
            <a:lvl9pPr marL="4114800" lvl="8" indent="-304800" rtl="0">
              <a:spcBef>
                <a:spcPts val="1600"/>
              </a:spcBef>
              <a:spcAft>
                <a:spcPts val="1600"/>
              </a:spcAft>
              <a:buClr>
                <a:srgbClr val="FFFFFF"/>
              </a:buClr>
              <a:buSzPts val="1200"/>
              <a:buAutoNum type="romanLcPeriod"/>
              <a:defRPr/>
            </a:lvl9pPr>
          </a:lstStyle>
          <a:p>
            <a:endParaRPr dirty="0"/>
          </a:p>
        </p:txBody>
      </p:sp>
      <p:sp>
        <p:nvSpPr>
          <p:cNvPr id="18" name="Google Shape;88;p4">
            <a:extLst>
              <a:ext uri="{FF2B5EF4-FFF2-40B4-BE49-F238E27FC236}">
                <a16:creationId xmlns:a16="http://schemas.microsoft.com/office/drawing/2014/main" id="{53011372-5FF3-2A6D-E60D-E951809CC9AE}"/>
              </a:ext>
            </a:extLst>
          </p:cNvPr>
          <p:cNvSpPr txBox="1">
            <a:spLocks noGrp="1"/>
          </p:cNvSpPr>
          <p:nvPr>
            <p:ph type="body" idx="15"/>
          </p:nvPr>
        </p:nvSpPr>
        <p:spPr>
          <a:xfrm>
            <a:off x="998660" y="2753381"/>
            <a:ext cx="2627925" cy="523219"/>
          </a:xfrm>
          <a:prstGeom prst="rect">
            <a:avLst/>
          </a:prstGeom>
        </p:spPr>
        <p:txBody>
          <a:bodyPr spcFirstLastPara="1" wrap="square" lIns="0" tIns="0" rIns="0" bIns="0" anchor="ctr" anchorCtr="0">
            <a:noAutofit/>
          </a:bodyPr>
          <a:lstStyle>
            <a:lvl1pPr marL="152400" marR="0" lvl="0" indent="0" algn="l" defTabSz="914400" rtl="0" eaLnBrk="1" fontAlgn="auto" latinLnBrk="0" hangingPunct="1">
              <a:lnSpc>
                <a:spcPts val="1980"/>
              </a:lnSpc>
              <a:spcBef>
                <a:spcPts val="0"/>
              </a:spcBef>
              <a:spcAft>
                <a:spcPts val="0"/>
              </a:spcAft>
              <a:buClr>
                <a:srgbClr val="FFFFFF"/>
              </a:buClr>
              <a:buSzPts val="1200"/>
              <a:buFontTx/>
              <a:buNone/>
              <a:tabLst/>
              <a:defRPr sz="1400" b="0" i="0">
                <a:solidFill>
                  <a:schemeClr val="bg2"/>
                </a:solidFill>
                <a:latin typeface="Century Gothic" panose="020B0502020202020204" pitchFamily="34" charset="0"/>
              </a:defRPr>
            </a:lvl1pPr>
            <a:lvl2pPr marL="914400" lvl="1" indent="-304800" rtl="0">
              <a:spcBef>
                <a:spcPts val="1600"/>
              </a:spcBef>
              <a:spcAft>
                <a:spcPts val="0"/>
              </a:spcAft>
              <a:buClr>
                <a:srgbClr val="FFFFFF"/>
              </a:buClr>
              <a:buSzPts val="1200"/>
              <a:buAutoNum type="alphaLcPeriod"/>
              <a:defRPr/>
            </a:lvl2pPr>
            <a:lvl3pPr marL="1371600" lvl="2" indent="-304800" rtl="0">
              <a:spcBef>
                <a:spcPts val="1600"/>
              </a:spcBef>
              <a:spcAft>
                <a:spcPts val="0"/>
              </a:spcAft>
              <a:buClr>
                <a:srgbClr val="FFFFFF"/>
              </a:buClr>
              <a:buSzPts val="1200"/>
              <a:buAutoNum type="romanLcPeriod"/>
              <a:defRPr/>
            </a:lvl3pPr>
            <a:lvl4pPr marL="1828800" lvl="3" indent="-304800" rtl="0">
              <a:spcBef>
                <a:spcPts val="1600"/>
              </a:spcBef>
              <a:spcAft>
                <a:spcPts val="0"/>
              </a:spcAft>
              <a:buClr>
                <a:srgbClr val="FFFFFF"/>
              </a:buClr>
              <a:buSzPts val="1200"/>
              <a:buAutoNum type="arabicPeriod"/>
              <a:defRPr/>
            </a:lvl4pPr>
            <a:lvl5pPr marL="2286000" lvl="4" indent="-304800" rtl="0">
              <a:spcBef>
                <a:spcPts val="1600"/>
              </a:spcBef>
              <a:spcAft>
                <a:spcPts val="0"/>
              </a:spcAft>
              <a:buClr>
                <a:srgbClr val="FFFFFF"/>
              </a:buClr>
              <a:buSzPts val="1200"/>
              <a:buAutoNum type="alphaLcPeriod"/>
              <a:defRPr/>
            </a:lvl5pPr>
            <a:lvl6pPr marL="2743200" lvl="5" indent="-304800" rtl="0">
              <a:spcBef>
                <a:spcPts val="1600"/>
              </a:spcBef>
              <a:spcAft>
                <a:spcPts val="0"/>
              </a:spcAft>
              <a:buClr>
                <a:srgbClr val="FFFFFF"/>
              </a:buClr>
              <a:buSzPts val="1200"/>
              <a:buAutoNum type="romanLcPeriod"/>
              <a:defRPr/>
            </a:lvl6pPr>
            <a:lvl7pPr marL="3200400" lvl="6" indent="-304800" rtl="0">
              <a:spcBef>
                <a:spcPts val="1600"/>
              </a:spcBef>
              <a:spcAft>
                <a:spcPts val="0"/>
              </a:spcAft>
              <a:buClr>
                <a:srgbClr val="FFFFFF"/>
              </a:buClr>
              <a:buSzPts val="1200"/>
              <a:buAutoNum type="arabicPeriod"/>
              <a:defRPr/>
            </a:lvl7pPr>
            <a:lvl8pPr marL="3657600" lvl="7" indent="-304800" rtl="0">
              <a:spcBef>
                <a:spcPts val="1600"/>
              </a:spcBef>
              <a:spcAft>
                <a:spcPts val="0"/>
              </a:spcAft>
              <a:buClr>
                <a:srgbClr val="FFFFFF"/>
              </a:buClr>
              <a:buSzPts val="1200"/>
              <a:buAutoNum type="alphaLcPeriod"/>
              <a:defRPr/>
            </a:lvl8pPr>
            <a:lvl9pPr marL="4114800" lvl="8" indent="-304800" rtl="0">
              <a:spcBef>
                <a:spcPts val="1600"/>
              </a:spcBef>
              <a:spcAft>
                <a:spcPts val="1600"/>
              </a:spcAft>
              <a:buClr>
                <a:srgbClr val="FFFFFF"/>
              </a:buClr>
              <a:buSzPts val="1200"/>
              <a:buAutoNum type="romanLcPeriod"/>
              <a:defRPr/>
            </a:lvl9pPr>
          </a:lstStyle>
          <a:p>
            <a:pPr marL="152400" marR="0" lvl="0" indent="0" algn="l" defTabSz="914400" rtl="0" eaLnBrk="1" fontAlgn="auto" latinLnBrk="0" hangingPunct="1">
              <a:lnSpc>
                <a:spcPct val="90000"/>
              </a:lnSpc>
              <a:spcBef>
                <a:spcPts val="0"/>
              </a:spcBef>
              <a:spcAft>
                <a:spcPts val="0"/>
              </a:spcAft>
              <a:buClr>
                <a:srgbClr val="FFFFFF"/>
              </a:buClr>
              <a:buSzPts val="1200"/>
              <a:buFontTx/>
              <a:buNone/>
              <a:tabLst/>
              <a:defRPr/>
            </a:pPr>
            <a:endParaRPr lang="en-US" dirty="0">
              <a:ea typeface="Lato Light" panose="020F0502020204030203" pitchFamily="34" charset="0"/>
              <a:cs typeface="Poppins Light" pitchFamily="2" charset="77"/>
            </a:endParaRPr>
          </a:p>
        </p:txBody>
      </p:sp>
      <p:sp>
        <p:nvSpPr>
          <p:cNvPr id="20" name="Google Shape;88;p4">
            <a:extLst>
              <a:ext uri="{FF2B5EF4-FFF2-40B4-BE49-F238E27FC236}">
                <a16:creationId xmlns:a16="http://schemas.microsoft.com/office/drawing/2014/main" id="{B3B46CA7-8711-6EC3-C157-C734862881F6}"/>
              </a:ext>
            </a:extLst>
          </p:cNvPr>
          <p:cNvSpPr txBox="1">
            <a:spLocks noGrp="1"/>
          </p:cNvSpPr>
          <p:nvPr>
            <p:ph type="body" idx="12"/>
          </p:nvPr>
        </p:nvSpPr>
        <p:spPr>
          <a:xfrm>
            <a:off x="998660" y="2363293"/>
            <a:ext cx="3008925" cy="364435"/>
          </a:xfrm>
          <a:prstGeom prst="rect">
            <a:avLst/>
          </a:prstGeom>
        </p:spPr>
        <p:txBody>
          <a:bodyPr spcFirstLastPara="1" wrap="square" lIns="0" tIns="0" rIns="0" bIns="0" anchor="ctr" anchorCtr="0">
            <a:noAutofit/>
          </a:bodyPr>
          <a:lstStyle>
            <a:lvl1pPr marL="152400" lvl="0" indent="0" algn="l" rtl="0">
              <a:spcBef>
                <a:spcPts val="0"/>
              </a:spcBef>
              <a:spcAft>
                <a:spcPts val="0"/>
              </a:spcAft>
              <a:buClr>
                <a:srgbClr val="FFFFFF"/>
              </a:buClr>
              <a:buSzPts val="1200"/>
              <a:buFontTx/>
              <a:buNone/>
              <a:defRPr sz="1800" b="1" i="0">
                <a:solidFill>
                  <a:schemeClr val="bg2"/>
                </a:solidFill>
                <a:latin typeface="Century Gothic" panose="020B0502020202020204" pitchFamily="34" charset="0"/>
              </a:defRPr>
            </a:lvl1pPr>
            <a:lvl2pPr marL="914400" lvl="1" indent="-304800" rtl="0">
              <a:spcBef>
                <a:spcPts val="1600"/>
              </a:spcBef>
              <a:spcAft>
                <a:spcPts val="0"/>
              </a:spcAft>
              <a:buClr>
                <a:srgbClr val="FFFFFF"/>
              </a:buClr>
              <a:buSzPts val="1200"/>
              <a:buAutoNum type="alphaLcPeriod"/>
              <a:defRPr/>
            </a:lvl2pPr>
            <a:lvl3pPr marL="1371600" lvl="2" indent="-304800" rtl="0">
              <a:spcBef>
                <a:spcPts val="1600"/>
              </a:spcBef>
              <a:spcAft>
                <a:spcPts val="0"/>
              </a:spcAft>
              <a:buClr>
                <a:srgbClr val="FFFFFF"/>
              </a:buClr>
              <a:buSzPts val="1200"/>
              <a:buAutoNum type="romanLcPeriod"/>
              <a:defRPr/>
            </a:lvl3pPr>
            <a:lvl4pPr marL="1828800" lvl="3" indent="-304800" rtl="0">
              <a:spcBef>
                <a:spcPts val="1600"/>
              </a:spcBef>
              <a:spcAft>
                <a:spcPts val="0"/>
              </a:spcAft>
              <a:buClr>
                <a:srgbClr val="FFFFFF"/>
              </a:buClr>
              <a:buSzPts val="1200"/>
              <a:buAutoNum type="arabicPeriod"/>
              <a:defRPr/>
            </a:lvl4pPr>
            <a:lvl5pPr marL="2286000" lvl="4" indent="-304800" rtl="0">
              <a:spcBef>
                <a:spcPts val="1600"/>
              </a:spcBef>
              <a:spcAft>
                <a:spcPts val="0"/>
              </a:spcAft>
              <a:buClr>
                <a:srgbClr val="FFFFFF"/>
              </a:buClr>
              <a:buSzPts val="1200"/>
              <a:buAutoNum type="alphaLcPeriod"/>
              <a:defRPr/>
            </a:lvl5pPr>
            <a:lvl6pPr marL="2743200" lvl="5" indent="-304800" rtl="0">
              <a:spcBef>
                <a:spcPts val="1600"/>
              </a:spcBef>
              <a:spcAft>
                <a:spcPts val="0"/>
              </a:spcAft>
              <a:buClr>
                <a:srgbClr val="FFFFFF"/>
              </a:buClr>
              <a:buSzPts val="1200"/>
              <a:buAutoNum type="romanLcPeriod"/>
              <a:defRPr/>
            </a:lvl6pPr>
            <a:lvl7pPr marL="3200400" lvl="6" indent="-304800" rtl="0">
              <a:spcBef>
                <a:spcPts val="1600"/>
              </a:spcBef>
              <a:spcAft>
                <a:spcPts val="0"/>
              </a:spcAft>
              <a:buClr>
                <a:srgbClr val="FFFFFF"/>
              </a:buClr>
              <a:buSzPts val="1200"/>
              <a:buAutoNum type="arabicPeriod"/>
              <a:defRPr/>
            </a:lvl7pPr>
            <a:lvl8pPr marL="3657600" lvl="7" indent="-304800" rtl="0">
              <a:spcBef>
                <a:spcPts val="1600"/>
              </a:spcBef>
              <a:spcAft>
                <a:spcPts val="0"/>
              </a:spcAft>
              <a:buClr>
                <a:srgbClr val="FFFFFF"/>
              </a:buClr>
              <a:buSzPts val="1200"/>
              <a:buAutoNum type="alphaLcPeriod"/>
              <a:defRPr/>
            </a:lvl8pPr>
            <a:lvl9pPr marL="4114800" lvl="8" indent="-304800" rtl="0">
              <a:spcBef>
                <a:spcPts val="1600"/>
              </a:spcBef>
              <a:spcAft>
                <a:spcPts val="1600"/>
              </a:spcAft>
              <a:buClr>
                <a:srgbClr val="FFFFFF"/>
              </a:buClr>
              <a:buSzPts val="1200"/>
              <a:buAutoNum type="romanLcPeriod"/>
              <a:defRPr/>
            </a:lvl9pPr>
          </a:lstStyle>
          <a:p>
            <a:endParaRPr dirty="0"/>
          </a:p>
        </p:txBody>
      </p:sp>
      <p:sp>
        <p:nvSpPr>
          <p:cNvPr id="19" name="Google Shape;87;p4">
            <a:extLst>
              <a:ext uri="{FF2B5EF4-FFF2-40B4-BE49-F238E27FC236}">
                <a16:creationId xmlns:a16="http://schemas.microsoft.com/office/drawing/2014/main" id="{A451D824-AA12-508B-B4A4-B7AB2F1D4497}"/>
              </a:ext>
            </a:extLst>
          </p:cNvPr>
          <p:cNvSpPr txBox="1">
            <a:spLocks noGrp="1"/>
          </p:cNvSpPr>
          <p:nvPr>
            <p:ph type="title"/>
          </p:nvPr>
        </p:nvSpPr>
        <p:spPr>
          <a:xfrm>
            <a:off x="655871" y="773952"/>
            <a:ext cx="8259529" cy="1015663"/>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sz="6000" b="0" i="0">
                <a:solidFill>
                  <a:schemeClr val="tx2"/>
                </a:solidFill>
                <a:latin typeface="Bebas Neue Regular" pitchFamily="2" charset="0"/>
                <a:ea typeface="Bebas Neue Regular" pitchFamily="2" charset="0"/>
                <a:cs typeface="Bebas Neue Regular" pitchFamily="2" charset="0"/>
                <a:sym typeface="Montserrat Black"/>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dirty="0"/>
          </a:p>
        </p:txBody>
      </p:sp>
      <p:sp>
        <p:nvSpPr>
          <p:cNvPr id="6" name="Freeform 5">
            <a:extLst>
              <a:ext uri="{FF2B5EF4-FFF2-40B4-BE49-F238E27FC236}">
                <a16:creationId xmlns:a16="http://schemas.microsoft.com/office/drawing/2014/main" id="{7494D4D2-E03B-2DB4-5442-BDF09062FE6E}"/>
              </a:ext>
            </a:extLst>
          </p:cNvPr>
          <p:cNvSpPr/>
          <p:nvPr userDrawn="1"/>
        </p:nvSpPr>
        <p:spPr>
          <a:xfrm>
            <a:off x="11430000" y="6095999"/>
            <a:ext cx="762001" cy="762001"/>
          </a:xfrm>
          <a:custGeom>
            <a:avLst/>
            <a:gdLst>
              <a:gd name="connsiteX0" fmla="*/ 762001 w 762001"/>
              <a:gd name="connsiteY0" fmla="*/ 0 h 762001"/>
              <a:gd name="connsiteX1" fmla="*/ 762001 w 762001"/>
              <a:gd name="connsiteY1" fmla="*/ 762001 h 762001"/>
              <a:gd name="connsiteX2" fmla="*/ 0 w 762001"/>
              <a:gd name="connsiteY2" fmla="*/ 762001 h 762001"/>
              <a:gd name="connsiteX3" fmla="*/ 762001 w 762001"/>
              <a:gd name="connsiteY3" fmla="*/ 0 h 762001"/>
            </a:gdLst>
            <a:ahLst/>
            <a:cxnLst>
              <a:cxn ang="0">
                <a:pos x="connsiteX0" y="connsiteY0"/>
              </a:cxn>
              <a:cxn ang="0">
                <a:pos x="connsiteX1" y="connsiteY1"/>
              </a:cxn>
              <a:cxn ang="0">
                <a:pos x="connsiteX2" y="connsiteY2"/>
              </a:cxn>
              <a:cxn ang="0">
                <a:pos x="connsiteX3" y="connsiteY3"/>
              </a:cxn>
            </a:cxnLst>
            <a:rect l="l" t="t" r="r" b="b"/>
            <a:pathLst>
              <a:path w="762001" h="762001">
                <a:moveTo>
                  <a:pt x="762001" y="0"/>
                </a:moveTo>
                <a:lnTo>
                  <a:pt x="762001" y="762001"/>
                </a:lnTo>
                <a:lnTo>
                  <a:pt x="0" y="762001"/>
                </a:lnTo>
                <a:cubicBezTo>
                  <a:pt x="0" y="341159"/>
                  <a:pt x="341159" y="0"/>
                  <a:pt x="762001"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9985739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KPI's 2">
    <p:spTree>
      <p:nvGrpSpPr>
        <p:cNvPr id="1" name=""/>
        <p:cNvGrpSpPr/>
        <p:nvPr/>
      </p:nvGrpSpPr>
      <p:grpSpPr>
        <a:xfrm>
          <a:off x="0" y="0"/>
          <a:ext cx="0" cy="0"/>
          <a:chOff x="0" y="0"/>
          <a:chExt cx="0" cy="0"/>
        </a:xfrm>
      </p:grpSpPr>
      <p:sp>
        <p:nvSpPr>
          <p:cNvPr id="30" name="Google Shape;88;p4">
            <a:extLst>
              <a:ext uri="{FF2B5EF4-FFF2-40B4-BE49-F238E27FC236}">
                <a16:creationId xmlns:a16="http://schemas.microsoft.com/office/drawing/2014/main" id="{E1FE940A-F1AD-CCE4-53BF-0DEB5011B5EC}"/>
              </a:ext>
            </a:extLst>
          </p:cNvPr>
          <p:cNvSpPr txBox="1">
            <a:spLocks noGrp="1"/>
          </p:cNvSpPr>
          <p:nvPr>
            <p:ph type="body" idx="21"/>
          </p:nvPr>
        </p:nvSpPr>
        <p:spPr>
          <a:xfrm>
            <a:off x="520751" y="3911745"/>
            <a:ext cx="763254" cy="364435"/>
          </a:xfrm>
          <a:prstGeom prst="rect">
            <a:avLst/>
          </a:prstGeom>
        </p:spPr>
        <p:txBody>
          <a:bodyPr spcFirstLastPara="1" wrap="square" lIns="0" tIns="0" rIns="0" bIns="0" anchor="ctr" anchorCtr="0">
            <a:noAutofit/>
          </a:bodyPr>
          <a:lstStyle>
            <a:lvl1pPr marL="152400" lvl="0" indent="0" algn="ctr" rtl="0">
              <a:spcBef>
                <a:spcPts val="0"/>
              </a:spcBef>
              <a:spcAft>
                <a:spcPts val="0"/>
              </a:spcAft>
              <a:buClr>
                <a:srgbClr val="FFFFFF"/>
              </a:buClr>
              <a:buSzPts val="1200"/>
              <a:buFontTx/>
              <a:buNone/>
              <a:defRPr sz="1800" b="1" i="0">
                <a:solidFill>
                  <a:schemeClr val="bg2"/>
                </a:solidFill>
                <a:latin typeface="Century Gothic" panose="020B0502020202020204" pitchFamily="34" charset="0"/>
              </a:defRPr>
            </a:lvl1pPr>
            <a:lvl2pPr marL="914400" lvl="1" indent="-304800" rtl="0">
              <a:spcBef>
                <a:spcPts val="1600"/>
              </a:spcBef>
              <a:spcAft>
                <a:spcPts val="0"/>
              </a:spcAft>
              <a:buClr>
                <a:srgbClr val="FFFFFF"/>
              </a:buClr>
              <a:buSzPts val="1200"/>
              <a:buAutoNum type="alphaLcPeriod"/>
              <a:defRPr/>
            </a:lvl2pPr>
            <a:lvl3pPr marL="1371600" lvl="2" indent="-304800" rtl="0">
              <a:spcBef>
                <a:spcPts val="1600"/>
              </a:spcBef>
              <a:spcAft>
                <a:spcPts val="0"/>
              </a:spcAft>
              <a:buClr>
                <a:srgbClr val="FFFFFF"/>
              </a:buClr>
              <a:buSzPts val="1200"/>
              <a:buAutoNum type="romanLcPeriod"/>
              <a:defRPr/>
            </a:lvl3pPr>
            <a:lvl4pPr marL="1828800" lvl="3" indent="-304800" rtl="0">
              <a:spcBef>
                <a:spcPts val="1600"/>
              </a:spcBef>
              <a:spcAft>
                <a:spcPts val="0"/>
              </a:spcAft>
              <a:buClr>
                <a:srgbClr val="FFFFFF"/>
              </a:buClr>
              <a:buSzPts val="1200"/>
              <a:buAutoNum type="arabicPeriod"/>
              <a:defRPr/>
            </a:lvl4pPr>
            <a:lvl5pPr marL="2286000" lvl="4" indent="-304800" rtl="0">
              <a:spcBef>
                <a:spcPts val="1600"/>
              </a:spcBef>
              <a:spcAft>
                <a:spcPts val="0"/>
              </a:spcAft>
              <a:buClr>
                <a:srgbClr val="FFFFFF"/>
              </a:buClr>
              <a:buSzPts val="1200"/>
              <a:buAutoNum type="alphaLcPeriod"/>
              <a:defRPr/>
            </a:lvl5pPr>
            <a:lvl6pPr marL="2743200" lvl="5" indent="-304800" rtl="0">
              <a:spcBef>
                <a:spcPts val="1600"/>
              </a:spcBef>
              <a:spcAft>
                <a:spcPts val="0"/>
              </a:spcAft>
              <a:buClr>
                <a:srgbClr val="FFFFFF"/>
              </a:buClr>
              <a:buSzPts val="1200"/>
              <a:buAutoNum type="romanLcPeriod"/>
              <a:defRPr/>
            </a:lvl6pPr>
            <a:lvl7pPr marL="3200400" lvl="6" indent="-304800" rtl="0">
              <a:spcBef>
                <a:spcPts val="1600"/>
              </a:spcBef>
              <a:spcAft>
                <a:spcPts val="0"/>
              </a:spcAft>
              <a:buClr>
                <a:srgbClr val="FFFFFF"/>
              </a:buClr>
              <a:buSzPts val="1200"/>
              <a:buAutoNum type="arabicPeriod"/>
              <a:defRPr/>
            </a:lvl7pPr>
            <a:lvl8pPr marL="3657600" lvl="7" indent="-304800" rtl="0">
              <a:spcBef>
                <a:spcPts val="1600"/>
              </a:spcBef>
              <a:spcAft>
                <a:spcPts val="0"/>
              </a:spcAft>
              <a:buClr>
                <a:srgbClr val="FFFFFF"/>
              </a:buClr>
              <a:buSzPts val="1200"/>
              <a:buAutoNum type="alphaLcPeriod"/>
              <a:defRPr/>
            </a:lvl8pPr>
            <a:lvl9pPr marL="4114800" lvl="8" indent="-304800" rtl="0">
              <a:spcBef>
                <a:spcPts val="1600"/>
              </a:spcBef>
              <a:spcAft>
                <a:spcPts val="1600"/>
              </a:spcAft>
              <a:buClr>
                <a:srgbClr val="FFFFFF"/>
              </a:buClr>
              <a:buSzPts val="1200"/>
              <a:buAutoNum type="romanLcPeriod"/>
              <a:defRPr/>
            </a:lvl9pPr>
          </a:lstStyle>
          <a:p>
            <a:endParaRPr dirty="0"/>
          </a:p>
        </p:txBody>
      </p:sp>
      <p:sp>
        <p:nvSpPr>
          <p:cNvPr id="31" name="Google Shape;88;p4">
            <a:extLst>
              <a:ext uri="{FF2B5EF4-FFF2-40B4-BE49-F238E27FC236}">
                <a16:creationId xmlns:a16="http://schemas.microsoft.com/office/drawing/2014/main" id="{D480DD38-5586-A7E2-C47F-452318ED6689}"/>
              </a:ext>
            </a:extLst>
          </p:cNvPr>
          <p:cNvSpPr txBox="1">
            <a:spLocks noGrp="1"/>
          </p:cNvSpPr>
          <p:nvPr>
            <p:ph type="body" idx="22"/>
          </p:nvPr>
        </p:nvSpPr>
        <p:spPr>
          <a:xfrm>
            <a:off x="520751" y="2711617"/>
            <a:ext cx="763254" cy="249299"/>
          </a:xfrm>
          <a:prstGeom prst="rect">
            <a:avLst/>
          </a:prstGeom>
        </p:spPr>
        <p:txBody>
          <a:bodyPr spcFirstLastPara="1" vert="horz" wrap="square" lIns="0" tIns="0" rIns="0" bIns="0" anchor="ctr" anchorCtr="0">
            <a:noAutofit/>
          </a:bodyPr>
          <a:lstStyle>
            <a:lvl1pPr marL="152400" lvl="0" indent="0" algn="ctr" rtl="0">
              <a:spcBef>
                <a:spcPts val="0"/>
              </a:spcBef>
              <a:spcAft>
                <a:spcPts val="0"/>
              </a:spcAft>
              <a:buClr>
                <a:srgbClr val="FFFFFF"/>
              </a:buClr>
              <a:buSzPts val="1200"/>
              <a:buFontTx/>
              <a:buNone/>
              <a:defRPr sz="1800" b="1" i="0">
                <a:solidFill>
                  <a:schemeClr val="bg2"/>
                </a:solidFill>
                <a:latin typeface="Century Gothic" panose="020B0502020202020204" pitchFamily="34" charset="0"/>
              </a:defRPr>
            </a:lvl1pPr>
            <a:lvl2pPr marL="914400" lvl="1" indent="-304800" rtl="0">
              <a:spcBef>
                <a:spcPts val="1600"/>
              </a:spcBef>
              <a:spcAft>
                <a:spcPts val="0"/>
              </a:spcAft>
              <a:buClr>
                <a:srgbClr val="FFFFFF"/>
              </a:buClr>
              <a:buSzPts val="1200"/>
              <a:buAutoNum type="alphaLcPeriod"/>
              <a:defRPr/>
            </a:lvl2pPr>
            <a:lvl3pPr marL="1371600" lvl="2" indent="-304800" rtl="0">
              <a:spcBef>
                <a:spcPts val="1600"/>
              </a:spcBef>
              <a:spcAft>
                <a:spcPts val="0"/>
              </a:spcAft>
              <a:buClr>
                <a:srgbClr val="FFFFFF"/>
              </a:buClr>
              <a:buSzPts val="1200"/>
              <a:buAutoNum type="romanLcPeriod"/>
              <a:defRPr/>
            </a:lvl3pPr>
            <a:lvl4pPr marL="1828800" lvl="3" indent="-304800" rtl="0">
              <a:spcBef>
                <a:spcPts val="1600"/>
              </a:spcBef>
              <a:spcAft>
                <a:spcPts val="0"/>
              </a:spcAft>
              <a:buClr>
                <a:srgbClr val="FFFFFF"/>
              </a:buClr>
              <a:buSzPts val="1200"/>
              <a:buAutoNum type="arabicPeriod"/>
              <a:defRPr/>
            </a:lvl4pPr>
            <a:lvl5pPr marL="2286000" lvl="4" indent="-304800" rtl="0">
              <a:spcBef>
                <a:spcPts val="1600"/>
              </a:spcBef>
              <a:spcAft>
                <a:spcPts val="0"/>
              </a:spcAft>
              <a:buClr>
                <a:srgbClr val="FFFFFF"/>
              </a:buClr>
              <a:buSzPts val="1200"/>
              <a:buAutoNum type="alphaLcPeriod"/>
              <a:defRPr/>
            </a:lvl5pPr>
            <a:lvl6pPr marL="2743200" lvl="5" indent="-304800" rtl="0">
              <a:spcBef>
                <a:spcPts val="1600"/>
              </a:spcBef>
              <a:spcAft>
                <a:spcPts val="0"/>
              </a:spcAft>
              <a:buClr>
                <a:srgbClr val="FFFFFF"/>
              </a:buClr>
              <a:buSzPts val="1200"/>
              <a:buAutoNum type="romanLcPeriod"/>
              <a:defRPr/>
            </a:lvl6pPr>
            <a:lvl7pPr marL="3200400" lvl="6" indent="-304800" rtl="0">
              <a:spcBef>
                <a:spcPts val="1600"/>
              </a:spcBef>
              <a:spcAft>
                <a:spcPts val="0"/>
              </a:spcAft>
              <a:buClr>
                <a:srgbClr val="FFFFFF"/>
              </a:buClr>
              <a:buSzPts val="1200"/>
              <a:buAutoNum type="arabicPeriod"/>
              <a:defRPr/>
            </a:lvl7pPr>
            <a:lvl8pPr marL="3657600" lvl="7" indent="-304800" rtl="0">
              <a:spcBef>
                <a:spcPts val="1600"/>
              </a:spcBef>
              <a:spcAft>
                <a:spcPts val="0"/>
              </a:spcAft>
              <a:buClr>
                <a:srgbClr val="FFFFFF"/>
              </a:buClr>
              <a:buSzPts val="1200"/>
              <a:buAutoNum type="alphaLcPeriod"/>
              <a:defRPr/>
            </a:lvl8pPr>
            <a:lvl9pPr marL="4114800" lvl="8" indent="-304800" rtl="0">
              <a:spcBef>
                <a:spcPts val="1600"/>
              </a:spcBef>
              <a:spcAft>
                <a:spcPts val="1600"/>
              </a:spcAft>
              <a:buClr>
                <a:srgbClr val="FFFFFF"/>
              </a:buClr>
              <a:buSzPts val="1200"/>
              <a:buAutoNum type="romanLcPeriod"/>
              <a:defRPr/>
            </a:lvl9pPr>
          </a:lstStyle>
          <a:p>
            <a:endParaRPr dirty="0"/>
          </a:p>
        </p:txBody>
      </p:sp>
      <p:sp>
        <p:nvSpPr>
          <p:cNvPr id="35" name="Google Shape;88;p4">
            <a:extLst>
              <a:ext uri="{FF2B5EF4-FFF2-40B4-BE49-F238E27FC236}">
                <a16:creationId xmlns:a16="http://schemas.microsoft.com/office/drawing/2014/main" id="{71275C42-875D-6590-E332-3675FB6F9B69}"/>
              </a:ext>
            </a:extLst>
          </p:cNvPr>
          <p:cNvSpPr txBox="1">
            <a:spLocks noGrp="1"/>
          </p:cNvSpPr>
          <p:nvPr>
            <p:ph type="body" idx="23"/>
          </p:nvPr>
        </p:nvSpPr>
        <p:spPr>
          <a:xfrm>
            <a:off x="520751" y="5183982"/>
            <a:ext cx="763254" cy="364435"/>
          </a:xfrm>
          <a:prstGeom prst="rect">
            <a:avLst/>
          </a:prstGeom>
        </p:spPr>
        <p:txBody>
          <a:bodyPr spcFirstLastPara="1" wrap="square" lIns="0" tIns="0" rIns="0" bIns="0" anchor="ctr" anchorCtr="0">
            <a:noAutofit/>
          </a:bodyPr>
          <a:lstStyle>
            <a:lvl1pPr marL="152400" lvl="0" indent="0" algn="ctr" rtl="0">
              <a:spcBef>
                <a:spcPts val="0"/>
              </a:spcBef>
              <a:spcAft>
                <a:spcPts val="0"/>
              </a:spcAft>
              <a:buClr>
                <a:srgbClr val="FFFFFF"/>
              </a:buClr>
              <a:buSzPts val="1200"/>
              <a:buFontTx/>
              <a:buNone/>
              <a:defRPr sz="1800" b="1" i="0">
                <a:solidFill>
                  <a:schemeClr val="bg2"/>
                </a:solidFill>
                <a:latin typeface="Century Gothic" panose="020B0502020202020204" pitchFamily="34" charset="0"/>
              </a:defRPr>
            </a:lvl1pPr>
            <a:lvl2pPr marL="914400" lvl="1" indent="-304800" rtl="0">
              <a:spcBef>
                <a:spcPts val="1600"/>
              </a:spcBef>
              <a:spcAft>
                <a:spcPts val="0"/>
              </a:spcAft>
              <a:buClr>
                <a:srgbClr val="FFFFFF"/>
              </a:buClr>
              <a:buSzPts val="1200"/>
              <a:buAutoNum type="alphaLcPeriod"/>
              <a:defRPr/>
            </a:lvl2pPr>
            <a:lvl3pPr marL="1371600" lvl="2" indent="-304800" rtl="0">
              <a:spcBef>
                <a:spcPts val="1600"/>
              </a:spcBef>
              <a:spcAft>
                <a:spcPts val="0"/>
              </a:spcAft>
              <a:buClr>
                <a:srgbClr val="FFFFFF"/>
              </a:buClr>
              <a:buSzPts val="1200"/>
              <a:buAutoNum type="romanLcPeriod"/>
              <a:defRPr/>
            </a:lvl3pPr>
            <a:lvl4pPr marL="1828800" lvl="3" indent="-304800" rtl="0">
              <a:spcBef>
                <a:spcPts val="1600"/>
              </a:spcBef>
              <a:spcAft>
                <a:spcPts val="0"/>
              </a:spcAft>
              <a:buClr>
                <a:srgbClr val="FFFFFF"/>
              </a:buClr>
              <a:buSzPts val="1200"/>
              <a:buAutoNum type="arabicPeriod"/>
              <a:defRPr/>
            </a:lvl4pPr>
            <a:lvl5pPr marL="2286000" lvl="4" indent="-304800" rtl="0">
              <a:spcBef>
                <a:spcPts val="1600"/>
              </a:spcBef>
              <a:spcAft>
                <a:spcPts val="0"/>
              </a:spcAft>
              <a:buClr>
                <a:srgbClr val="FFFFFF"/>
              </a:buClr>
              <a:buSzPts val="1200"/>
              <a:buAutoNum type="alphaLcPeriod"/>
              <a:defRPr/>
            </a:lvl5pPr>
            <a:lvl6pPr marL="2743200" lvl="5" indent="-304800" rtl="0">
              <a:spcBef>
                <a:spcPts val="1600"/>
              </a:spcBef>
              <a:spcAft>
                <a:spcPts val="0"/>
              </a:spcAft>
              <a:buClr>
                <a:srgbClr val="FFFFFF"/>
              </a:buClr>
              <a:buSzPts val="1200"/>
              <a:buAutoNum type="romanLcPeriod"/>
              <a:defRPr/>
            </a:lvl6pPr>
            <a:lvl7pPr marL="3200400" lvl="6" indent="-304800" rtl="0">
              <a:spcBef>
                <a:spcPts val="1600"/>
              </a:spcBef>
              <a:spcAft>
                <a:spcPts val="0"/>
              </a:spcAft>
              <a:buClr>
                <a:srgbClr val="FFFFFF"/>
              </a:buClr>
              <a:buSzPts val="1200"/>
              <a:buAutoNum type="arabicPeriod"/>
              <a:defRPr/>
            </a:lvl7pPr>
            <a:lvl8pPr marL="3657600" lvl="7" indent="-304800" rtl="0">
              <a:spcBef>
                <a:spcPts val="1600"/>
              </a:spcBef>
              <a:spcAft>
                <a:spcPts val="0"/>
              </a:spcAft>
              <a:buClr>
                <a:srgbClr val="FFFFFF"/>
              </a:buClr>
              <a:buSzPts val="1200"/>
              <a:buAutoNum type="alphaLcPeriod"/>
              <a:defRPr/>
            </a:lvl8pPr>
            <a:lvl9pPr marL="4114800" lvl="8" indent="-304800" rtl="0">
              <a:spcBef>
                <a:spcPts val="1600"/>
              </a:spcBef>
              <a:spcAft>
                <a:spcPts val="1600"/>
              </a:spcAft>
              <a:buClr>
                <a:srgbClr val="FFFFFF"/>
              </a:buClr>
              <a:buSzPts val="1200"/>
              <a:buAutoNum type="romanLcPeriod"/>
              <a:defRPr/>
            </a:lvl9pPr>
          </a:lstStyle>
          <a:p>
            <a:endParaRPr dirty="0"/>
          </a:p>
        </p:txBody>
      </p:sp>
      <p:sp>
        <p:nvSpPr>
          <p:cNvPr id="19" name="Google Shape;87;p4">
            <a:extLst>
              <a:ext uri="{FF2B5EF4-FFF2-40B4-BE49-F238E27FC236}">
                <a16:creationId xmlns:a16="http://schemas.microsoft.com/office/drawing/2014/main" id="{A451D824-AA12-508B-B4A4-B7AB2F1D4497}"/>
              </a:ext>
            </a:extLst>
          </p:cNvPr>
          <p:cNvSpPr txBox="1">
            <a:spLocks noGrp="1"/>
          </p:cNvSpPr>
          <p:nvPr>
            <p:ph type="title"/>
          </p:nvPr>
        </p:nvSpPr>
        <p:spPr>
          <a:xfrm>
            <a:off x="655871" y="773952"/>
            <a:ext cx="8259529" cy="1015663"/>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sz="6000" b="0" i="0">
                <a:solidFill>
                  <a:schemeClr val="tx2"/>
                </a:solidFill>
                <a:latin typeface="Bebas Neue Regular" pitchFamily="2" charset="0"/>
                <a:ea typeface="Bebas Neue Regular" pitchFamily="2" charset="0"/>
                <a:cs typeface="Bebas Neue Regular" pitchFamily="2" charset="0"/>
                <a:sym typeface="Montserrat Black"/>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dirty="0"/>
          </a:p>
        </p:txBody>
      </p:sp>
      <p:sp>
        <p:nvSpPr>
          <p:cNvPr id="6" name="Freeform 5">
            <a:extLst>
              <a:ext uri="{FF2B5EF4-FFF2-40B4-BE49-F238E27FC236}">
                <a16:creationId xmlns:a16="http://schemas.microsoft.com/office/drawing/2014/main" id="{7494D4D2-E03B-2DB4-5442-BDF09062FE6E}"/>
              </a:ext>
            </a:extLst>
          </p:cNvPr>
          <p:cNvSpPr/>
          <p:nvPr userDrawn="1"/>
        </p:nvSpPr>
        <p:spPr>
          <a:xfrm>
            <a:off x="11430000" y="6095999"/>
            <a:ext cx="762001" cy="762001"/>
          </a:xfrm>
          <a:custGeom>
            <a:avLst/>
            <a:gdLst>
              <a:gd name="connsiteX0" fmla="*/ 762001 w 762001"/>
              <a:gd name="connsiteY0" fmla="*/ 0 h 762001"/>
              <a:gd name="connsiteX1" fmla="*/ 762001 w 762001"/>
              <a:gd name="connsiteY1" fmla="*/ 762001 h 762001"/>
              <a:gd name="connsiteX2" fmla="*/ 0 w 762001"/>
              <a:gd name="connsiteY2" fmla="*/ 762001 h 762001"/>
              <a:gd name="connsiteX3" fmla="*/ 762001 w 762001"/>
              <a:gd name="connsiteY3" fmla="*/ 0 h 762001"/>
            </a:gdLst>
            <a:ahLst/>
            <a:cxnLst>
              <a:cxn ang="0">
                <a:pos x="connsiteX0" y="connsiteY0"/>
              </a:cxn>
              <a:cxn ang="0">
                <a:pos x="connsiteX1" y="connsiteY1"/>
              </a:cxn>
              <a:cxn ang="0">
                <a:pos x="connsiteX2" y="connsiteY2"/>
              </a:cxn>
              <a:cxn ang="0">
                <a:pos x="connsiteX3" y="connsiteY3"/>
              </a:cxn>
            </a:cxnLst>
            <a:rect l="l" t="t" r="r" b="b"/>
            <a:pathLst>
              <a:path w="762001" h="762001">
                <a:moveTo>
                  <a:pt x="762001" y="0"/>
                </a:moveTo>
                <a:lnTo>
                  <a:pt x="762001" y="762001"/>
                </a:lnTo>
                <a:lnTo>
                  <a:pt x="0" y="762001"/>
                </a:lnTo>
                <a:cubicBezTo>
                  <a:pt x="0" y="341159"/>
                  <a:pt x="341159" y="0"/>
                  <a:pt x="762001"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6" name="Google Shape;88;p4">
            <a:extLst>
              <a:ext uri="{FF2B5EF4-FFF2-40B4-BE49-F238E27FC236}">
                <a16:creationId xmlns:a16="http://schemas.microsoft.com/office/drawing/2014/main" id="{69CF639C-5308-3359-F684-299FD6EFBE46}"/>
              </a:ext>
            </a:extLst>
          </p:cNvPr>
          <p:cNvSpPr txBox="1">
            <a:spLocks noGrp="1"/>
          </p:cNvSpPr>
          <p:nvPr>
            <p:ph type="body" idx="12"/>
          </p:nvPr>
        </p:nvSpPr>
        <p:spPr>
          <a:xfrm>
            <a:off x="1219201" y="2514601"/>
            <a:ext cx="2133600" cy="631854"/>
          </a:xfrm>
          <a:prstGeom prst="rect">
            <a:avLst/>
          </a:prstGeom>
        </p:spPr>
        <p:txBody>
          <a:bodyPr spcFirstLastPara="1" wrap="square" lIns="0" tIns="0" rIns="0" bIns="0" anchor="ctr" anchorCtr="0">
            <a:noAutofit/>
          </a:bodyPr>
          <a:lstStyle>
            <a:lvl1pPr marL="152400" lvl="0" indent="0" algn="ctr" rtl="0">
              <a:spcBef>
                <a:spcPts val="0"/>
              </a:spcBef>
              <a:spcAft>
                <a:spcPts val="0"/>
              </a:spcAft>
              <a:buClr>
                <a:srgbClr val="FFFFFF"/>
              </a:buClr>
              <a:buSzPts val="1200"/>
              <a:buFontTx/>
              <a:buNone/>
              <a:defRPr sz="1800" b="1" i="0">
                <a:solidFill>
                  <a:schemeClr val="tx2"/>
                </a:solidFill>
                <a:latin typeface="Century Gothic" panose="020B0502020202020204" pitchFamily="34" charset="0"/>
              </a:defRPr>
            </a:lvl1pPr>
            <a:lvl2pPr marL="914400" lvl="1" indent="-304800" rtl="0">
              <a:spcBef>
                <a:spcPts val="1600"/>
              </a:spcBef>
              <a:spcAft>
                <a:spcPts val="0"/>
              </a:spcAft>
              <a:buClr>
                <a:srgbClr val="FFFFFF"/>
              </a:buClr>
              <a:buSzPts val="1200"/>
              <a:buAutoNum type="alphaLcPeriod"/>
              <a:defRPr/>
            </a:lvl2pPr>
            <a:lvl3pPr marL="1371600" lvl="2" indent="-304800" rtl="0">
              <a:spcBef>
                <a:spcPts val="1600"/>
              </a:spcBef>
              <a:spcAft>
                <a:spcPts val="0"/>
              </a:spcAft>
              <a:buClr>
                <a:srgbClr val="FFFFFF"/>
              </a:buClr>
              <a:buSzPts val="1200"/>
              <a:buAutoNum type="romanLcPeriod"/>
              <a:defRPr/>
            </a:lvl3pPr>
            <a:lvl4pPr marL="1828800" lvl="3" indent="-304800" rtl="0">
              <a:spcBef>
                <a:spcPts val="1600"/>
              </a:spcBef>
              <a:spcAft>
                <a:spcPts val="0"/>
              </a:spcAft>
              <a:buClr>
                <a:srgbClr val="FFFFFF"/>
              </a:buClr>
              <a:buSzPts val="1200"/>
              <a:buAutoNum type="arabicPeriod"/>
              <a:defRPr/>
            </a:lvl4pPr>
            <a:lvl5pPr marL="2286000" lvl="4" indent="-304800" rtl="0">
              <a:spcBef>
                <a:spcPts val="1600"/>
              </a:spcBef>
              <a:spcAft>
                <a:spcPts val="0"/>
              </a:spcAft>
              <a:buClr>
                <a:srgbClr val="FFFFFF"/>
              </a:buClr>
              <a:buSzPts val="1200"/>
              <a:buAutoNum type="alphaLcPeriod"/>
              <a:defRPr/>
            </a:lvl5pPr>
            <a:lvl6pPr marL="2743200" lvl="5" indent="-304800" rtl="0">
              <a:spcBef>
                <a:spcPts val="1600"/>
              </a:spcBef>
              <a:spcAft>
                <a:spcPts val="0"/>
              </a:spcAft>
              <a:buClr>
                <a:srgbClr val="FFFFFF"/>
              </a:buClr>
              <a:buSzPts val="1200"/>
              <a:buAutoNum type="romanLcPeriod"/>
              <a:defRPr/>
            </a:lvl6pPr>
            <a:lvl7pPr marL="3200400" lvl="6" indent="-304800" rtl="0">
              <a:spcBef>
                <a:spcPts val="1600"/>
              </a:spcBef>
              <a:spcAft>
                <a:spcPts val="0"/>
              </a:spcAft>
              <a:buClr>
                <a:srgbClr val="FFFFFF"/>
              </a:buClr>
              <a:buSzPts val="1200"/>
              <a:buAutoNum type="arabicPeriod"/>
              <a:defRPr/>
            </a:lvl7pPr>
            <a:lvl8pPr marL="3657600" lvl="7" indent="-304800" rtl="0">
              <a:spcBef>
                <a:spcPts val="1600"/>
              </a:spcBef>
              <a:spcAft>
                <a:spcPts val="0"/>
              </a:spcAft>
              <a:buClr>
                <a:srgbClr val="FFFFFF"/>
              </a:buClr>
              <a:buSzPts val="1200"/>
              <a:buAutoNum type="alphaLcPeriod"/>
              <a:defRPr/>
            </a:lvl8pPr>
            <a:lvl9pPr marL="4114800" lvl="8" indent="-304800" rtl="0">
              <a:spcBef>
                <a:spcPts val="1600"/>
              </a:spcBef>
              <a:spcAft>
                <a:spcPts val="1600"/>
              </a:spcAft>
              <a:buClr>
                <a:srgbClr val="FFFFFF"/>
              </a:buClr>
              <a:buSzPts val="1200"/>
              <a:buAutoNum type="romanLcPeriod"/>
              <a:defRPr/>
            </a:lvl9pPr>
          </a:lstStyle>
          <a:p>
            <a:endParaRPr dirty="0"/>
          </a:p>
        </p:txBody>
      </p:sp>
      <p:sp>
        <p:nvSpPr>
          <p:cNvPr id="27" name="Google Shape;88;p4">
            <a:extLst>
              <a:ext uri="{FF2B5EF4-FFF2-40B4-BE49-F238E27FC236}">
                <a16:creationId xmlns:a16="http://schemas.microsoft.com/office/drawing/2014/main" id="{125CFC3F-F1E4-B289-3956-B42576CB8C33}"/>
              </a:ext>
            </a:extLst>
          </p:cNvPr>
          <p:cNvSpPr txBox="1">
            <a:spLocks noGrp="1"/>
          </p:cNvSpPr>
          <p:nvPr>
            <p:ph type="body" idx="13"/>
          </p:nvPr>
        </p:nvSpPr>
        <p:spPr>
          <a:xfrm>
            <a:off x="1219201" y="3777242"/>
            <a:ext cx="2133600" cy="631854"/>
          </a:xfrm>
          <a:prstGeom prst="rect">
            <a:avLst/>
          </a:prstGeom>
        </p:spPr>
        <p:txBody>
          <a:bodyPr spcFirstLastPara="1" wrap="square" lIns="0" tIns="0" rIns="0" bIns="0" anchor="ctr" anchorCtr="0">
            <a:noAutofit/>
          </a:bodyPr>
          <a:lstStyle>
            <a:lvl1pPr marL="152400" lvl="0" indent="0" algn="ctr" rtl="0">
              <a:spcBef>
                <a:spcPts val="0"/>
              </a:spcBef>
              <a:spcAft>
                <a:spcPts val="0"/>
              </a:spcAft>
              <a:buClr>
                <a:srgbClr val="FFFFFF"/>
              </a:buClr>
              <a:buSzPts val="1200"/>
              <a:buFontTx/>
              <a:buNone/>
              <a:defRPr sz="1800" b="1" i="0">
                <a:solidFill>
                  <a:schemeClr val="tx2"/>
                </a:solidFill>
                <a:latin typeface="Century Gothic" panose="020B0502020202020204" pitchFamily="34" charset="0"/>
              </a:defRPr>
            </a:lvl1pPr>
            <a:lvl2pPr marL="914400" lvl="1" indent="-304800" rtl="0">
              <a:spcBef>
                <a:spcPts val="1600"/>
              </a:spcBef>
              <a:spcAft>
                <a:spcPts val="0"/>
              </a:spcAft>
              <a:buClr>
                <a:srgbClr val="FFFFFF"/>
              </a:buClr>
              <a:buSzPts val="1200"/>
              <a:buAutoNum type="alphaLcPeriod"/>
              <a:defRPr/>
            </a:lvl2pPr>
            <a:lvl3pPr marL="1371600" lvl="2" indent="-304800" rtl="0">
              <a:spcBef>
                <a:spcPts val="1600"/>
              </a:spcBef>
              <a:spcAft>
                <a:spcPts val="0"/>
              </a:spcAft>
              <a:buClr>
                <a:srgbClr val="FFFFFF"/>
              </a:buClr>
              <a:buSzPts val="1200"/>
              <a:buAutoNum type="romanLcPeriod"/>
              <a:defRPr/>
            </a:lvl3pPr>
            <a:lvl4pPr marL="1828800" lvl="3" indent="-304800" rtl="0">
              <a:spcBef>
                <a:spcPts val="1600"/>
              </a:spcBef>
              <a:spcAft>
                <a:spcPts val="0"/>
              </a:spcAft>
              <a:buClr>
                <a:srgbClr val="FFFFFF"/>
              </a:buClr>
              <a:buSzPts val="1200"/>
              <a:buAutoNum type="arabicPeriod"/>
              <a:defRPr/>
            </a:lvl4pPr>
            <a:lvl5pPr marL="2286000" lvl="4" indent="-304800" rtl="0">
              <a:spcBef>
                <a:spcPts val="1600"/>
              </a:spcBef>
              <a:spcAft>
                <a:spcPts val="0"/>
              </a:spcAft>
              <a:buClr>
                <a:srgbClr val="FFFFFF"/>
              </a:buClr>
              <a:buSzPts val="1200"/>
              <a:buAutoNum type="alphaLcPeriod"/>
              <a:defRPr/>
            </a:lvl5pPr>
            <a:lvl6pPr marL="2743200" lvl="5" indent="-304800" rtl="0">
              <a:spcBef>
                <a:spcPts val="1600"/>
              </a:spcBef>
              <a:spcAft>
                <a:spcPts val="0"/>
              </a:spcAft>
              <a:buClr>
                <a:srgbClr val="FFFFFF"/>
              </a:buClr>
              <a:buSzPts val="1200"/>
              <a:buAutoNum type="romanLcPeriod"/>
              <a:defRPr/>
            </a:lvl6pPr>
            <a:lvl7pPr marL="3200400" lvl="6" indent="-304800" rtl="0">
              <a:spcBef>
                <a:spcPts val="1600"/>
              </a:spcBef>
              <a:spcAft>
                <a:spcPts val="0"/>
              </a:spcAft>
              <a:buClr>
                <a:srgbClr val="FFFFFF"/>
              </a:buClr>
              <a:buSzPts val="1200"/>
              <a:buAutoNum type="arabicPeriod"/>
              <a:defRPr/>
            </a:lvl7pPr>
            <a:lvl8pPr marL="3657600" lvl="7" indent="-304800" rtl="0">
              <a:spcBef>
                <a:spcPts val="1600"/>
              </a:spcBef>
              <a:spcAft>
                <a:spcPts val="0"/>
              </a:spcAft>
              <a:buClr>
                <a:srgbClr val="FFFFFF"/>
              </a:buClr>
              <a:buSzPts val="1200"/>
              <a:buAutoNum type="alphaLcPeriod"/>
              <a:defRPr/>
            </a:lvl8pPr>
            <a:lvl9pPr marL="4114800" lvl="8" indent="-304800" rtl="0">
              <a:spcBef>
                <a:spcPts val="1600"/>
              </a:spcBef>
              <a:spcAft>
                <a:spcPts val="1600"/>
              </a:spcAft>
              <a:buClr>
                <a:srgbClr val="FFFFFF"/>
              </a:buClr>
              <a:buSzPts val="1200"/>
              <a:buAutoNum type="romanLcPeriod"/>
              <a:defRPr/>
            </a:lvl9pPr>
          </a:lstStyle>
          <a:p>
            <a:endParaRPr dirty="0"/>
          </a:p>
        </p:txBody>
      </p:sp>
      <p:sp>
        <p:nvSpPr>
          <p:cNvPr id="28" name="Google Shape;88;p4">
            <a:extLst>
              <a:ext uri="{FF2B5EF4-FFF2-40B4-BE49-F238E27FC236}">
                <a16:creationId xmlns:a16="http://schemas.microsoft.com/office/drawing/2014/main" id="{CDE8B820-9EA4-8622-7568-C61584B3CBD2}"/>
              </a:ext>
            </a:extLst>
          </p:cNvPr>
          <p:cNvSpPr txBox="1">
            <a:spLocks noGrp="1"/>
          </p:cNvSpPr>
          <p:nvPr>
            <p:ph type="body" idx="14"/>
          </p:nvPr>
        </p:nvSpPr>
        <p:spPr>
          <a:xfrm>
            <a:off x="1219201" y="5039883"/>
            <a:ext cx="2133600" cy="631854"/>
          </a:xfrm>
          <a:prstGeom prst="rect">
            <a:avLst/>
          </a:prstGeom>
        </p:spPr>
        <p:txBody>
          <a:bodyPr spcFirstLastPara="1" wrap="square" lIns="0" tIns="0" rIns="0" bIns="0" anchor="ctr" anchorCtr="0">
            <a:noAutofit/>
          </a:bodyPr>
          <a:lstStyle>
            <a:lvl1pPr marL="152400" lvl="0" indent="0" algn="ctr" rtl="0">
              <a:spcBef>
                <a:spcPts val="0"/>
              </a:spcBef>
              <a:spcAft>
                <a:spcPts val="0"/>
              </a:spcAft>
              <a:buClr>
                <a:srgbClr val="FFFFFF"/>
              </a:buClr>
              <a:buSzPts val="1200"/>
              <a:buFontTx/>
              <a:buNone/>
              <a:defRPr sz="1800" b="1" i="0">
                <a:solidFill>
                  <a:schemeClr val="tx2"/>
                </a:solidFill>
                <a:latin typeface="Century Gothic" panose="020B0502020202020204" pitchFamily="34" charset="0"/>
              </a:defRPr>
            </a:lvl1pPr>
            <a:lvl2pPr marL="914400" lvl="1" indent="-304800" rtl="0">
              <a:spcBef>
                <a:spcPts val="1600"/>
              </a:spcBef>
              <a:spcAft>
                <a:spcPts val="0"/>
              </a:spcAft>
              <a:buClr>
                <a:srgbClr val="FFFFFF"/>
              </a:buClr>
              <a:buSzPts val="1200"/>
              <a:buAutoNum type="alphaLcPeriod"/>
              <a:defRPr/>
            </a:lvl2pPr>
            <a:lvl3pPr marL="1371600" lvl="2" indent="-304800" rtl="0">
              <a:spcBef>
                <a:spcPts val="1600"/>
              </a:spcBef>
              <a:spcAft>
                <a:spcPts val="0"/>
              </a:spcAft>
              <a:buClr>
                <a:srgbClr val="FFFFFF"/>
              </a:buClr>
              <a:buSzPts val="1200"/>
              <a:buAutoNum type="romanLcPeriod"/>
              <a:defRPr/>
            </a:lvl3pPr>
            <a:lvl4pPr marL="1828800" lvl="3" indent="-304800" rtl="0">
              <a:spcBef>
                <a:spcPts val="1600"/>
              </a:spcBef>
              <a:spcAft>
                <a:spcPts val="0"/>
              </a:spcAft>
              <a:buClr>
                <a:srgbClr val="FFFFFF"/>
              </a:buClr>
              <a:buSzPts val="1200"/>
              <a:buAutoNum type="arabicPeriod"/>
              <a:defRPr/>
            </a:lvl4pPr>
            <a:lvl5pPr marL="2286000" lvl="4" indent="-304800" rtl="0">
              <a:spcBef>
                <a:spcPts val="1600"/>
              </a:spcBef>
              <a:spcAft>
                <a:spcPts val="0"/>
              </a:spcAft>
              <a:buClr>
                <a:srgbClr val="FFFFFF"/>
              </a:buClr>
              <a:buSzPts val="1200"/>
              <a:buAutoNum type="alphaLcPeriod"/>
              <a:defRPr/>
            </a:lvl5pPr>
            <a:lvl6pPr marL="2743200" lvl="5" indent="-304800" rtl="0">
              <a:spcBef>
                <a:spcPts val="1600"/>
              </a:spcBef>
              <a:spcAft>
                <a:spcPts val="0"/>
              </a:spcAft>
              <a:buClr>
                <a:srgbClr val="FFFFFF"/>
              </a:buClr>
              <a:buSzPts val="1200"/>
              <a:buAutoNum type="romanLcPeriod"/>
              <a:defRPr/>
            </a:lvl6pPr>
            <a:lvl7pPr marL="3200400" lvl="6" indent="-304800" rtl="0">
              <a:spcBef>
                <a:spcPts val="1600"/>
              </a:spcBef>
              <a:spcAft>
                <a:spcPts val="0"/>
              </a:spcAft>
              <a:buClr>
                <a:srgbClr val="FFFFFF"/>
              </a:buClr>
              <a:buSzPts val="1200"/>
              <a:buAutoNum type="arabicPeriod"/>
              <a:defRPr/>
            </a:lvl7pPr>
            <a:lvl8pPr marL="3657600" lvl="7" indent="-304800" rtl="0">
              <a:spcBef>
                <a:spcPts val="1600"/>
              </a:spcBef>
              <a:spcAft>
                <a:spcPts val="0"/>
              </a:spcAft>
              <a:buClr>
                <a:srgbClr val="FFFFFF"/>
              </a:buClr>
              <a:buSzPts val="1200"/>
              <a:buAutoNum type="alphaLcPeriod"/>
              <a:defRPr/>
            </a:lvl8pPr>
            <a:lvl9pPr marL="4114800" lvl="8" indent="-304800" rtl="0">
              <a:spcBef>
                <a:spcPts val="1600"/>
              </a:spcBef>
              <a:spcAft>
                <a:spcPts val="1600"/>
              </a:spcAft>
              <a:buClr>
                <a:srgbClr val="FFFFFF"/>
              </a:buClr>
              <a:buSzPts val="1200"/>
              <a:buAutoNum type="romanLcPeriod"/>
              <a:defRPr/>
            </a:lvl9pPr>
          </a:lstStyle>
          <a:p>
            <a:endParaRPr dirty="0"/>
          </a:p>
        </p:txBody>
      </p:sp>
    </p:spTree>
    <p:extLst>
      <p:ext uri="{BB962C8B-B14F-4D97-AF65-F5344CB8AC3E}">
        <p14:creationId xmlns:p14="http://schemas.microsoft.com/office/powerpoint/2010/main" val="14004296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arget Market">
    <p:spTree>
      <p:nvGrpSpPr>
        <p:cNvPr id="1" name=""/>
        <p:cNvGrpSpPr/>
        <p:nvPr/>
      </p:nvGrpSpPr>
      <p:grpSpPr>
        <a:xfrm>
          <a:off x="0" y="0"/>
          <a:ext cx="0" cy="0"/>
          <a:chOff x="0" y="0"/>
          <a:chExt cx="0" cy="0"/>
        </a:xfrm>
      </p:grpSpPr>
      <p:sp>
        <p:nvSpPr>
          <p:cNvPr id="8" name="Picture Placeholder 8">
            <a:extLst>
              <a:ext uri="{FF2B5EF4-FFF2-40B4-BE49-F238E27FC236}">
                <a16:creationId xmlns:a16="http://schemas.microsoft.com/office/drawing/2014/main" id="{F54E4B46-8360-A2F1-C1C9-2CE993E538D2}"/>
              </a:ext>
            </a:extLst>
          </p:cNvPr>
          <p:cNvSpPr>
            <a:spLocks noGrp="1"/>
          </p:cNvSpPr>
          <p:nvPr>
            <p:ph type="pic" sz="quarter" idx="15"/>
          </p:nvPr>
        </p:nvSpPr>
        <p:spPr>
          <a:xfrm>
            <a:off x="0" y="0"/>
            <a:ext cx="12191999" cy="4572000"/>
          </a:xfrm>
          <a:prstGeom prst="rect">
            <a:avLst/>
          </a:prstGeom>
          <a:solidFill>
            <a:schemeClr val="bg1">
              <a:lumMod val="95000"/>
            </a:schemeClr>
          </a:solidFill>
        </p:spPr>
        <p:txBody>
          <a:bodyPr>
            <a:normAutofit/>
          </a:bodyPr>
          <a:lstStyle>
            <a:lvl1pPr>
              <a:defRPr sz="1050"/>
            </a:lvl1pPr>
          </a:lstStyle>
          <a:p>
            <a:endParaRPr lang="en-US" dirty="0"/>
          </a:p>
        </p:txBody>
      </p:sp>
      <p:sp>
        <p:nvSpPr>
          <p:cNvPr id="12" name="Google Shape;88;p4">
            <a:extLst>
              <a:ext uri="{FF2B5EF4-FFF2-40B4-BE49-F238E27FC236}">
                <a16:creationId xmlns:a16="http://schemas.microsoft.com/office/drawing/2014/main" id="{3971B64C-8F27-26FE-39AB-8D7230D411E2}"/>
              </a:ext>
            </a:extLst>
          </p:cNvPr>
          <p:cNvSpPr txBox="1">
            <a:spLocks noGrp="1"/>
          </p:cNvSpPr>
          <p:nvPr>
            <p:ph type="body" idx="14"/>
          </p:nvPr>
        </p:nvSpPr>
        <p:spPr>
          <a:xfrm>
            <a:off x="4114800" y="4876800"/>
            <a:ext cx="2895599" cy="1555376"/>
          </a:xfrm>
          <a:prstGeom prst="rect">
            <a:avLst/>
          </a:prstGeom>
        </p:spPr>
        <p:txBody>
          <a:bodyPr spcFirstLastPara="1" wrap="square" lIns="0" tIns="91440" rIns="0" bIns="0" anchor="ctr" anchorCtr="0">
            <a:noAutofit/>
          </a:bodyPr>
          <a:lstStyle>
            <a:lvl1pPr marL="152400" marR="0" lvl="0" indent="0" algn="l" defTabSz="914400" rtl="0" eaLnBrk="1" fontAlgn="auto" latinLnBrk="0" hangingPunct="1">
              <a:lnSpc>
                <a:spcPts val="1980"/>
              </a:lnSpc>
              <a:spcBef>
                <a:spcPts val="0"/>
              </a:spcBef>
              <a:spcAft>
                <a:spcPts val="0"/>
              </a:spcAft>
              <a:buClr>
                <a:srgbClr val="FFFFFF"/>
              </a:buClr>
              <a:buSzPts val="1200"/>
              <a:buFontTx/>
              <a:buNone/>
              <a:tabLst/>
              <a:defRPr sz="1400" b="0" i="0">
                <a:solidFill>
                  <a:schemeClr val="tx1"/>
                </a:solidFill>
                <a:latin typeface="Century Gothic" panose="020B0502020202020204" pitchFamily="34" charset="0"/>
              </a:defRPr>
            </a:lvl1pPr>
            <a:lvl2pPr marL="914400" lvl="1" indent="-304800" rtl="0">
              <a:spcBef>
                <a:spcPts val="1600"/>
              </a:spcBef>
              <a:spcAft>
                <a:spcPts val="0"/>
              </a:spcAft>
              <a:buClr>
                <a:srgbClr val="FFFFFF"/>
              </a:buClr>
              <a:buSzPts val="1200"/>
              <a:buAutoNum type="alphaLcPeriod"/>
              <a:defRPr/>
            </a:lvl2pPr>
            <a:lvl3pPr marL="1371600" lvl="2" indent="-304800" rtl="0">
              <a:spcBef>
                <a:spcPts val="1600"/>
              </a:spcBef>
              <a:spcAft>
                <a:spcPts val="0"/>
              </a:spcAft>
              <a:buClr>
                <a:srgbClr val="FFFFFF"/>
              </a:buClr>
              <a:buSzPts val="1200"/>
              <a:buAutoNum type="romanLcPeriod"/>
              <a:defRPr/>
            </a:lvl3pPr>
            <a:lvl4pPr marL="1828800" lvl="3" indent="-304800" rtl="0">
              <a:spcBef>
                <a:spcPts val="1600"/>
              </a:spcBef>
              <a:spcAft>
                <a:spcPts val="0"/>
              </a:spcAft>
              <a:buClr>
                <a:srgbClr val="FFFFFF"/>
              </a:buClr>
              <a:buSzPts val="1200"/>
              <a:buAutoNum type="arabicPeriod"/>
              <a:defRPr/>
            </a:lvl4pPr>
            <a:lvl5pPr marL="2286000" lvl="4" indent="-304800" rtl="0">
              <a:spcBef>
                <a:spcPts val="1600"/>
              </a:spcBef>
              <a:spcAft>
                <a:spcPts val="0"/>
              </a:spcAft>
              <a:buClr>
                <a:srgbClr val="FFFFFF"/>
              </a:buClr>
              <a:buSzPts val="1200"/>
              <a:buAutoNum type="alphaLcPeriod"/>
              <a:defRPr/>
            </a:lvl5pPr>
            <a:lvl6pPr marL="2743200" lvl="5" indent="-304800" rtl="0">
              <a:spcBef>
                <a:spcPts val="1600"/>
              </a:spcBef>
              <a:spcAft>
                <a:spcPts val="0"/>
              </a:spcAft>
              <a:buClr>
                <a:srgbClr val="FFFFFF"/>
              </a:buClr>
              <a:buSzPts val="1200"/>
              <a:buAutoNum type="romanLcPeriod"/>
              <a:defRPr/>
            </a:lvl6pPr>
            <a:lvl7pPr marL="3200400" lvl="6" indent="-304800" rtl="0">
              <a:spcBef>
                <a:spcPts val="1600"/>
              </a:spcBef>
              <a:spcAft>
                <a:spcPts val="0"/>
              </a:spcAft>
              <a:buClr>
                <a:srgbClr val="FFFFFF"/>
              </a:buClr>
              <a:buSzPts val="1200"/>
              <a:buAutoNum type="arabicPeriod"/>
              <a:defRPr/>
            </a:lvl7pPr>
            <a:lvl8pPr marL="3657600" lvl="7" indent="-304800" rtl="0">
              <a:spcBef>
                <a:spcPts val="1600"/>
              </a:spcBef>
              <a:spcAft>
                <a:spcPts val="0"/>
              </a:spcAft>
              <a:buClr>
                <a:srgbClr val="FFFFFF"/>
              </a:buClr>
              <a:buSzPts val="1200"/>
              <a:buAutoNum type="alphaLcPeriod"/>
              <a:defRPr/>
            </a:lvl8pPr>
            <a:lvl9pPr marL="4114800" lvl="8" indent="-304800" rtl="0">
              <a:spcBef>
                <a:spcPts val="1600"/>
              </a:spcBef>
              <a:spcAft>
                <a:spcPts val="1600"/>
              </a:spcAft>
              <a:buClr>
                <a:srgbClr val="FFFFFF"/>
              </a:buClr>
              <a:buSzPts val="1200"/>
              <a:buAutoNum type="romanLcPeriod"/>
              <a:defRPr/>
            </a:lvl9pPr>
          </a:lstStyle>
          <a:p>
            <a:endParaRPr dirty="0"/>
          </a:p>
        </p:txBody>
      </p:sp>
      <p:sp>
        <p:nvSpPr>
          <p:cNvPr id="22" name="Google Shape;88;p4">
            <a:extLst>
              <a:ext uri="{FF2B5EF4-FFF2-40B4-BE49-F238E27FC236}">
                <a16:creationId xmlns:a16="http://schemas.microsoft.com/office/drawing/2014/main" id="{B508A53B-C4D0-F2CA-BCF5-85B402715333}"/>
              </a:ext>
            </a:extLst>
          </p:cNvPr>
          <p:cNvSpPr txBox="1">
            <a:spLocks noGrp="1"/>
          </p:cNvSpPr>
          <p:nvPr>
            <p:ph type="body" idx="13"/>
          </p:nvPr>
        </p:nvSpPr>
        <p:spPr>
          <a:xfrm>
            <a:off x="7757568" y="4290536"/>
            <a:ext cx="2895600" cy="738664"/>
          </a:xfrm>
          <a:prstGeom prst="rect">
            <a:avLst/>
          </a:prstGeom>
        </p:spPr>
        <p:txBody>
          <a:bodyPr spcFirstLastPara="1" wrap="square" lIns="0" tIns="0" rIns="0" bIns="0" anchor="t" anchorCtr="0">
            <a:noAutofit/>
          </a:bodyPr>
          <a:lstStyle>
            <a:lvl1pPr marL="152400" lvl="0" indent="0" algn="ctr" rtl="0">
              <a:lnSpc>
                <a:spcPts val="1980"/>
              </a:lnSpc>
              <a:spcBef>
                <a:spcPts val="0"/>
              </a:spcBef>
              <a:spcAft>
                <a:spcPts val="0"/>
              </a:spcAft>
              <a:buClr>
                <a:srgbClr val="FFFFFF"/>
              </a:buClr>
              <a:buSzPts val="1200"/>
              <a:buFontTx/>
              <a:buNone/>
              <a:defRPr sz="1400" b="0" i="0">
                <a:solidFill>
                  <a:schemeClr val="bg2"/>
                </a:solidFill>
                <a:latin typeface="Century Gothic" panose="020B0502020202020204" pitchFamily="34" charset="0"/>
              </a:defRPr>
            </a:lvl1pPr>
            <a:lvl2pPr marL="914400" lvl="1" indent="-304800" rtl="0">
              <a:spcBef>
                <a:spcPts val="1600"/>
              </a:spcBef>
              <a:spcAft>
                <a:spcPts val="0"/>
              </a:spcAft>
              <a:buClr>
                <a:srgbClr val="FFFFFF"/>
              </a:buClr>
              <a:buSzPts val="1200"/>
              <a:buAutoNum type="alphaLcPeriod"/>
              <a:defRPr/>
            </a:lvl2pPr>
            <a:lvl3pPr marL="1371600" lvl="2" indent="-304800" rtl="0">
              <a:spcBef>
                <a:spcPts val="1600"/>
              </a:spcBef>
              <a:spcAft>
                <a:spcPts val="0"/>
              </a:spcAft>
              <a:buClr>
                <a:srgbClr val="FFFFFF"/>
              </a:buClr>
              <a:buSzPts val="1200"/>
              <a:buAutoNum type="romanLcPeriod"/>
              <a:defRPr/>
            </a:lvl3pPr>
            <a:lvl4pPr marL="1828800" lvl="3" indent="-304800" rtl="0">
              <a:spcBef>
                <a:spcPts val="1600"/>
              </a:spcBef>
              <a:spcAft>
                <a:spcPts val="0"/>
              </a:spcAft>
              <a:buClr>
                <a:srgbClr val="FFFFFF"/>
              </a:buClr>
              <a:buSzPts val="1200"/>
              <a:buAutoNum type="arabicPeriod"/>
              <a:defRPr/>
            </a:lvl4pPr>
            <a:lvl5pPr marL="2286000" lvl="4" indent="-304800" rtl="0">
              <a:spcBef>
                <a:spcPts val="1600"/>
              </a:spcBef>
              <a:spcAft>
                <a:spcPts val="0"/>
              </a:spcAft>
              <a:buClr>
                <a:srgbClr val="FFFFFF"/>
              </a:buClr>
              <a:buSzPts val="1200"/>
              <a:buAutoNum type="alphaLcPeriod"/>
              <a:defRPr/>
            </a:lvl5pPr>
            <a:lvl6pPr marL="2743200" lvl="5" indent="-304800" rtl="0">
              <a:spcBef>
                <a:spcPts val="1600"/>
              </a:spcBef>
              <a:spcAft>
                <a:spcPts val="0"/>
              </a:spcAft>
              <a:buClr>
                <a:srgbClr val="FFFFFF"/>
              </a:buClr>
              <a:buSzPts val="1200"/>
              <a:buAutoNum type="romanLcPeriod"/>
              <a:defRPr/>
            </a:lvl6pPr>
            <a:lvl7pPr marL="3200400" lvl="6" indent="-304800" rtl="0">
              <a:spcBef>
                <a:spcPts val="1600"/>
              </a:spcBef>
              <a:spcAft>
                <a:spcPts val="0"/>
              </a:spcAft>
              <a:buClr>
                <a:srgbClr val="FFFFFF"/>
              </a:buClr>
              <a:buSzPts val="1200"/>
              <a:buAutoNum type="arabicPeriod"/>
              <a:defRPr/>
            </a:lvl7pPr>
            <a:lvl8pPr marL="3657600" lvl="7" indent="-304800" rtl="0">
              <a:spcBef>
                <a:spcPts val="1600"/>
              </a:spcBef>
              <a:spcAft>
                <a:spcPts val="0"/>
              </a:spcAft>
              <a:buClr>
                <a:srgbClr val="FFFFFF"/>
              </a:buClr>
              <a:buSzPts val="1200"/>
              <a:buAutoNum type="alphaLcPeriod"/>
              <a:defRPr/>
            </a:lvl8pPr>
            <a:lvl9pPr marL="4114800" lvl="8" indent="-304800" rtl="0">
              <a:spcBef>
                <a:spcPts val="1600"/>
              </a:spcBef>
              <a:spcAft>
                <a:spcPts val="1600"/>
              </a:spcAft>
              <a:buClr>
                <a:srgbClr val="FFFFFF"/>
              </a:buClr>
              <a:buSzPts val="1200"/>
              <a:buAutoNum type="romanLcPeriod"/>
              <a:defRPr/>
            </a:lvl9pPr>
          </a:lstStyle>
          <a:p>
            <a:endParaRPr dirty="0"/>
          </a:p>
        </p:txBody>
      </p:sp>
      <p:sp>
        <p:nvSpPr>
          <p:cNvPr id="11" name="Google Shape;141;p8">
            <a:extLst>
              <a:ext uri="{FF2B5EF4-FFF2-40B4-BE49-F238E27FC236}">
                <a16:creationId xmlns:a16="http://schemas.microsoft.com/office/drawing/2014/main" id="{295C6962-28E8-F3B7-D8FE-0A2C32DAADAD}"/>
              </a:ext>
            </a:extLst>
          </p:cNvPr>
          <p:cNvSpPr txBox="1">
            <a:spLocks noGrp="1"/>
          </p:cNvSpPr>
          <p:nvPr>
            <p:ph type="subTitle" idx="1" hasCustomPrompt="1"/>
          </p:nvPr>
        </p:nvSpPr>
        <p:spPr>
          <a:xfrm>
            <a:off x="7757569" y="2667000"/>
            <a:ext cx="2895599" cy="873986"/>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Font typeface="Roboto Condensed Light"/>
              <a:buNone/>
              <a:defRPr sz="6600" b="1" i="0">
                <a:solidFill>
                  <a:schemeClr val="bg2"/>
                </a:solidFill>
                <a:latin typeface="Bebas Neue Bold" pitchFamily="2" charset="0"/>
              </a:defRPr>
            </a:lvl1pPr>
            <a:lvl2pPr lvl="1" algn="ctr" rtl="0">
              <a:lnSpc>
                <a:spcPct val="100000"/>
              </a:lnSpc>
              <a:spcBef>
                <a:spcPts val="0"/>
              </a:spcBef>
              <a:spcAft>
                <a:spcPts val="0"/>
              </a:spcAft>
              <a:buSzPts val="2800"/>
              <a:buFont typeface="Roboto Condensed Light"/>
              <a:buNone/>
              <a:defRPr sz="2800">
                <a:latin typeface="Roboto Condensed Light"/>
                <a:ea typeface="Roboto Condensed Light"/>
                <a:cs typeface="Roboto Condensed Light"/>
                <a:sym typeface="Roboto Condensed Light"/>
              </a:defRPr>
            </a:lvl2pPr>
            <a:lvl3pPr lvl="2" algn="ctr" rtl="0">
              <a:lnSpc>
                <a:spcPct val="100000"/>
              </a:lnSpc>
              <a:spcBef>
                <a:spcPts val="0"/>
              </a:spcBef>
              <a:spcAft>
                <a:spcPts val="0"/>
              </a:spcAft>
              <a:buSzPts val="2800"/>
              <a:buFont typeface="Roboto Condensed Light"/>
              <a:buNone/>
              <a:defRPr sz="2800">
                <a:latin typeface="Roboto Condensed Light"/>
                <a:ea typeface="Roboto Condensed Light"/>
                <a:cs typeface="Roboto Condensed Light"/>
                <a:sym typeface="Roboto Condensed Light"/>
              </a:defRPr>
            </a:lvl3pPr>
            <a:lvl4pPr lvl="3" algn="ctr" rtl="0">
              <a:lnSpc>
                <a:spcPct val="100000"/>
              </a:lnSpc>
              <a:spcBef>
                <a:spcPts val="0"/>
              </a:spcBef>
              <a:spcAft>
                <a:spcPts val="0"/>
              </a:spcAft>
              <a:buSzPts val="2800"/>
              <a:buFont typeface="Roboto Condensed Light"/>
              <a:buNone/>
              <a:defRPr sz="2800">
                <a:latin typeface="Roboto Condensed Light"/>
                <a:ea typeface="Roboto Condensed Light"/>
                <a:cs typeface="Roboto Condensed Light"/>
                <a:sym typeface="Roboto Condensed Light"/>
              </a:defRPr>
            </a:lvl4pPr>
            <a:lvl5pPr lvl="4" algn="ctr" rtl="0">
              <a:lnSpc>
                <a:spcPct val="100000"/>
              </a:lnSpc>
              <a:spcBef>
                <a:spcPts val="0"/>
              </a:spcBef>
              <a:spcAft>
                <a:spcPts val="0"/>
              </a:spcAft>
              <a:buSzPts val="2800"/>
              <a:buFont typeface="Roboto Condensed Light"/>
              <a:buNone/>
              <a:defRPr sz="2800">
                <a:latin typeface="Roboto Condensed Light"/>
                <a:ea typeface="Roboto Condensed Light"/>
                <a:cs typeface="Roboto Condensed Light"/>
                <a:sym typeface="Roboto Condensed Light"/>
              </a:defRPr>
            </a:lvl5pPr>
            <a:lvl6pPr lvl="5" algn="ctr" rtl="0">
              <a:lnSpc>
                <a:spcPct val="100000"/>
              </a:lnSpc>
              <a:spcBef>
                <a:spcPts val="0"/>
              </a:spcBef>
              <a:spcAft>
                <a:spcPts val="0"/>
              </a:spcAft>
              <a:buSzPts val="2800"/>
              <a:buFont typeface="Roboto Condensed Light"/>
              <a:buNone/>
              <a:defRPr sz="2800">
                <a:latin typeface="Roboto Condensed Light"/>
                <a:ea typeface="Roboto Condensed Light"/>
                <a:cs typeface="Roboto Condensed Light"/>
                <a:sym typeface="Roboto Condensed Light"/>
              </a:defRPr>
            </a:lvl6pPr>
            <a:lvl7pPr lvl="6" algn="ctr" rtl="0">
              <a:lnSpc>
                <a:spcPct val="100000"/>
              </a:lnSpc>
              <a:spcBef>
                <a:spcPts val="0"/>
              </a:spcBef>
              <a:spcAft>
                <a:spcPts val="0"/>
              </a:spcAft>
              <a:buSzPts val="2800"/>
              <a:buFont typeface="Roboto Condensed Light"/>
              <a:buNone/>
              <a:defRPr sz="2800">
                <a:latin typeface="Roboto Condensed Light"/>
                <a:ea typeface="Roboto Condensed Light"/>
                <a:cs typeface="Roboto Condensed Light"/>
                <a:sym typeface="Roboto Condensed Light"/>
              </a:defRPr>
            </a:lvl7pPr>
            <a:lvl8pPr lvl="7" algn="ctr" rtl="0">
              <a:lnSpc>
                <a:spcPct val="100000"/>
              </a:lnSpc>
              <a:spcBef>
                <a:spcPts val="0"/>
              </a:spcBef>
              <a:spcAft>
                <a:spcPts val="0"/>
              </a:spcAft>
              <a:buSzPts val="2800"/>
              <a:buFont typeface="Roboto Condensed Light"/>
              <a:buNone/>
              <a:defRPr sz="2800">
                <a:latin typeface="Roboto Condensed Light"/>
                <a:ea typeface="Roboto Condensed Light"/>
                <a:cs typeface="Roboto Condensed Light"/>
                <a:sym typeface="Roboto Condensed Light"/>
              </a:defRPr>
            </a:lvl8pPr>
            <a:lvl9pPr lvl="8" algn="ctr" rtl="0">
              <a:lnSpc>
                <a:spcPct val="100000"/>
              </a:lnSpc>
              <a:spcBef>
                <a:spcPts val="0"/>
              </a:spcBef>
              <a:spcAft>
                <a:spcPts val="0"/>
              </a:spcAft>
              <a:buSzPts val="2800"/>
              <a:buFont typeface="Roboto Condensed Light"/>
              <a:buNone/>
              <a:defRPr sz="2800">
                <a:latin typeface="Roboto Condensed Light"/>
                <a:ea typeface="Roboto Condensed Light"/>
                <a:cs typeface="Roboto Condensed Light"/>
                <a:sym typeface="Roboto Condensed Light"/>
              </a:defRPr>
            </a:lvl9pPr>
          </a:lstStyle>
          <a:p>
            <a:r>
              <a:rPr lang="en-US" dirty="0"/>
              <a:t>XX% </a:t>
            </a:r>
            <a:endParaRPr dirty="0"/>
          </a:p>
        </p:txBody>
      </p:sp>
      <p:sp>
        <p:nvSpPr>
          <p:cNvPr id="19" name="Google Shape;87;p4">
            <a:extLst>
              <a:ext uri="{FF2B5EF4-FFF2-40B4-BE49-F238E27FC236}">
                <a16:creationId xmlns:a16="http://schemas.microsoft.com/office/drawing/2014/main" id="{A451D824-AA12-508B-B4A4-B7AB2F1D4497}"/>
              </a:ext>
            </a:extLst>
          </p:cNvPr>
          <p:cNvSpPr txBox="1">
            <a:spLocks noGrp="1"/>
          </p:cNvSpPr>
          <p:nvPr>
            <p:ph type="title"/>
          </p:nvPr>
        </p:nvSpPr>
        <p:spPr>
          <a:xfrm>
            <a:off x="609600" y="4876800"/>
            <a:ext cx="3475538" cy="1555376"/>
          </a:xfrm>
          <a:prstGeom prst="rect">
            <a:avLst/>
          </a:prstGeom>
        </p:spPr>
        <p:txBody>
          <a:bodyPr spcFirstLastPara="1" wrap="square" lIns="0" tIns="0" rIns="0" bIns="0" anchor="ctr" anchorCtr="0">
            <a:noAutofit/>
          </a:bodyPr>
          <a:lstStyle>
            <a:lvl1pPr lvl="0">
              <a:spcBef>
                <a:spcPts val="0"/>
              </a:spcBef>
              <a:spcAft>
                <a:spcPts val="0"/>
              </a:spcAft>
              <a:buSzPts val="3000"/>
              <a:buNone/>
              <a:defRPr sz="4800" b="0" i="0">
                <a:solidFill>
                  <a:schemeClr val="tx2"/>
                </a:solidFill>
                <a:latin typeface="Bebas Neue Regular" pitchFamily="2" charset="0"/>
                <a:ea typeface="Bebas Neue Regular" pitchFamily="2" charset="0"/>
                <a:cs typeface="Bebas Neue Regular" pitchFamily="2" charset="0"/>
                <a:sym typeface="Montserrat Black"/>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dirty="0"/>
          </a:p>
        </p:txBody>
      </p:sp>
      <p:sp>
        <p:nvSpPr>
          <p:cNvPr id="10" name="Google Shape;88;p4">
            <a:extLst>
              <a:ext uri="{FF2B5EF4-FFF2-40B4-BE49-F238E27FC236}">
                <a16:creationId xmlns:a16="http://schemas.microsoft.com/office/drawing/2014/main" id="{F7C4F706-A56B-4CA7-9833-DD0AE9073DC3}"/>
              </a:ext>
            </a:extLst>
          </p:cNvPr>
          <p:cNvSpPr txBox="1">
            <a:spLocks noGrp="1"/>
          </p:cNvSpPr>
          <p:nvPr>
            <p:ph type="body" idx="12"/>
          </p:nvPr>
        </p:nvSpPr>
        <p:spPr>
          <a:xfrm>
            <a:off x="7757568" y="3540986"/>
            <a:ext cx="2895600" cy="738664"/>
          </a:xfrm>
          <a:prstGeom prst="rect">
            <a:avLst/>
          </a:prstGeom>
        </p:spPr>
        <p:txBody>
          <a:bodyPr spcFirstLastPara="1" wrap="square" lIns="0" tIns="0" rIns="0" bIns="0" anchor="ctr" anchorCtr="0">
            <a:noAutofit/>
          </a:bodyPr>
          <a:lstStyle>
            <a:lvl1pPr marL="152400" lvl="0" indent="0" algn="ctr" rtl="0">
              <a:spcBef>
                <a:spcPts val="0"/>
              </a:spcBef>
              <a:spcAft>
                <a:spcPts val="0"/>
              </a:spcAft>
              <a:buClr>
                <a:srgbClr val="FFFFFF"/>
              </a:buClr>
              <a:buSzPts val="1200"/>
              <a:buFontTx/>
              <a:buNone/>
              <a:defRPr sz="2000" b="1" i="0">
                <a:solidFill>
                  <a:schemeClr val="bg2"/>
                </a:solidFill>
                <a:latin typeface="Century Gothic" panose="020B0502020202020204" pitchFamily="34" charset="0"/>
              </a:defRPr>
            </a:lvl1pPr>
            <a:lvl2pPr marL="914400" lvl="1" indent="-304800" rtl="0">
              <a:spcBef>
                <a:spcPts val="1600"/>
              </a:spcBef>
              <a:spcAft>
                <a:spcPts val="0"/>
              </a:spcAft>
              <a:buClr>
                <a:srgbClr val="FFFFFF"/>
              </a:buClr>
              <a:buSzPts val="1200"/>
              <a:buAutoNum type="alphaLcPeriod"/>
              <a:defRPr/>
            </a:lvl2pPr>
            <a:lvl3pPr marL="1371600" lvl="2" indent="-304800" rtl="0">
              <a:spcBef>
                <a:spcPts val="1600"/>
              </a:spcBef>
              <a:spcAft>
                <a:spcPts val="0"/>
              </a:spcAft>
              <a:buClr>
                <a:srgbClr val="FFFFFF"/>
              </a:buClr>
              <a:buSzPts val="1200"/>
              <a:buAutoNum type="romanLcPeriod"/>
              <a:defRPr/>
            </a:lvl3pPr>
            <a:lvl4pPr marL="1828800" lvl="3" indent="-304800" rtl="0">
              <a:spcBef>
                <a:spcPts val="1600"/>
              </a:spcBef>
              <a:spcAft>
                <a:spcPts val="0"/>
              </a:spcAft>
              <a:buClr>
                <a:srgbClr val="FFFFFF"/>
              </a:buClr>
              <a:buSzPts val="1200"/>
              <a:buAutoNum type="arabicPeriod"/>
              <a:defRPr/>
            </a:lvl4pPr>
            <a:lvl5pPr marL="2286000" lvl="4" indent="-304800" rtl="0">
              <a:spcBef>
                <a:spcPts val="1600"/>
              </a:spcBef>
              <a:spcAft>
                <a:spcPts val="0"/>
              </a:spcAft>
              <a:buClr>
                <a:srgbClr val="FFFFFF"/>
              </a:buClr>
              <a:buSzPts val="1200"/>
              <a:buAutoNum type="alphaLcPeriod"/>
              <a:defRPr/>
            </a:lvl5pPr>
            <a:lvl6pPr marL="2743200" lvl="5" indent="-304800" rtl="0">
              <a:spcBef>
                <a:spcPts val="1600"/>
              </a:spcBef>
              <a:spcAft>
                <a:spcPts val="0"/>
              </a:spcAft>
              <a:buClr>
                <a:srgbClr val="FFFFFF"/>
              </a:buClr>
              <a:buSzPts val="1200"/>
              <a:buAutoNum type="romanLcPeriod"/>
              <a:defRPr/>
            </a:lvl6pPr>
            <a:lvl7pPr marL="3200400" lvl="6" indent="-304800" rtl="0">
              <a:spcBef>
                <a:spcPts val="1600"/>
              </a:spcBef>
              <a:spcAft>
                <a:spcPts val="0"/>
              </a:spcAft>
              <a:buClr>
                <a:srgbClr val="FFFFFF"/>
              </a:buClr>
              <a:buSzPts val="1200"/>
              <a:buAutoNum type="arabicPeriod"/>
              <a:defRPr/>
            </a:lvl7pPr>
            <a:lvl8pPr marL="3657600" lvl="7" indent="-304800" rtl="0">
              <a:spcBef>
                <a:spcPts val="1600"/>
              </a:spcBef>
              <a:spcAft>
                <a:spcPts val="0"/>
              </a:spcAft>
              <a:buClr>
                <a:srgbClr val="FFFFFF"/>
              </a:buClr>
              <a:buSzPts val="1200"/>
              <a:buAutoNum type="alphaLcPeriod"/>
              <a:defRPr/>
            </a:lvl8pPr>
            <a:lvl9pPr marL="4114800" lvl="8" indent="-304800" rtl="0">
              <a:spcBef>
                <a:spcPts val="1600"/>
              </a:spcBef>
              <a:spcAft>
                <a:spcPts val="1600"/>
              </a:spcAft>
              <a:buClr>
                <a:srgbClr val="FFFFFF"/>
              </a:buClr>
              <a:buSzPts val="1200"/>
              <a:buAutoNum type="romanLcPeriod"/>
              <a:defRPr/>
            </a:lvl9pPr>
          </a:lstStyle>
          <a:p>
            <a:endParaRPr dirty="0"/>
          </a:p>
        </p:txBody>
      </p:sp>
      <p:sp>
        <p:nvSpPr>
          <p:cNvPr id="13" name="Freeform 12">
            <a:extLst>
              <a:ext uri="{FF2B5EF4-FFF2-40B4-BE49-F238E27FC236}">
                <a16:creationId xmlns:a16="http://schemas.microsoft.com/office/drawing/2014/main" id="{3CCB6F8C-318D-9758-1502-84226285638B}"/>
              </a:ext>
            </a:extLst>
          </p:cNvPr>
          <p:cNvSpPr/>
          <p:nvPr userDrawn="1"/>
        </p:nvSpPr>
        <p:spPr>
          <a:xfrm>
            <a:off x="11430000" y="6095999"/>
            <a:ext cx="762001" cy="762001"/>
          </a:xfrm>
          <a:custGeom>
            <a:avLst/>
            <a:gdLst>
              <a:gd name="connsiteX0" fmla="*/ 762001 w 762001"/>
              <a:gd name="connsiteY0" fmla="*/ 0 h 762001"/>
              <a:gd name="connsiteX1" fmla="*/ 762001 w 762001"/>
              <a:gd name="connsiteY1" fmla="*/ 762001 h 762001"/>
              <a:gd name="connsiteX2" fmla="*/ 0 w 762001"/>
              <a:gd name="connsiteY2" fmla="*/ 762001 h 762001"/>
              <a:gd name="connsiteX3" fmla="*/ 762001 w 762001"/>
              <a:gd name="connsiteY3" fmla="*/ 0 h 762001"/>
            </a:gdLst>
            <a:ahLst/>
            <a:cxnLst>
              <a:cxn ang="0">
                <a:pos x="connsiteX0" y="connsiteY0"/>
              </a:cxn>
              <a:cxn ang="0">
                <a:pos x="connsiteX1" y="connsiteY1"/>
              </a:cxn>
              <a:cxn ang="0">
                <a:pos x="connsiteX2" y="connsiteY2"/>
              </a:cxn>
              <a:cxn ang="0">
                <a:pos x="connsiteX3" y="connsiteY3"/>
              </a:cxn>
            </a:cxnLst>
            <a:rect l="l" t="t" r="r" b="b"/>
            <a:pathLst>
              <a:path w="762001" h="762001">
                <a:moveTo>
                  <a:pt x="762001" y="0"/>
                </a:moveTo>
                <a:lnTo>
                  <a:pt x="762001" y="762001"/>
                </a:lnTo>
                <a:lnTo>
                  <a:pt x="0" y="762001"/>
                </a:lnTo>
                <a:cubicBezTo>
                  <a:pt x="0" y="341159"/>
                  <a:pt x="341159" y="0"/>
                  <a:pt x="762001"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274918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Market Size">
    <p:spTree>
      <p:nvGrpSpPr>
        <p:cNvPr id="1" name=""/>
        <p:cNvGrpSpPr/>
        <p:nvPr/>
      </p:nvGrpSpPr>
      <p:grpSpPr>
        <a:xfrm>
          <a:off x="0" y="0"/>
          <a:ext cx="0" cy="0"/>
          <a:chOff x="0" y="0"/>
          <a:chExt cx="0" cy="0"/>
        </a:xfrm>
      </p:grpSpPr>
      <p:sp>
        <p:nvSpPr>
          <p:cNvPr id="34" name="Google Shape;88;p4">
            <a:extLst>
              <a:ext uri="{FF2B5EF4-FFF2-40B4-BE49-F238E27FC236}">
                <a16:creationId xmlns:a16="http://schemas.microsoft.com/office/drawing/2014/main" id="{21CB2632-8E17-3DC5-F441-AA19F0CD39EA}"/>
              </a:ext>
            </a:extLst>
          </p:cNvPr>
          <p:cNvSpPr txBox="1">
            <a:spLocks noGrp="1"/>
          </p:cNvSpPr>
          <p:nvPr>
            <p:ph type="body" idx="30"/>
          </p:nvPr>
        </p:nvSpPr>
        <p:spPr>
          <a:xfrm>
            <a:off x="4191000" y="4771990"/>
            <a:ext cx="1133473" cy="584774"/>
          </a:xfrm>
          <a:prstGeom prst="rect">
            <a:avLst/>
          </a:prstGeom>
        </p:spPr>
        <p:txBody>
          <a:bodyPr spcFirstLastPara="1" wrap="square" lIns="0" tIns="0" rIns="0" bIns="0" anchor="ctr" anchorCtr="0">
            <a:noAutofit/>
          </a:bodyPr>
          <a:lstStyle>
            <a:lvl1pPr marL="152400" lvl="0" indent="0" algn="ctr" rtl="0">
              <a:spcBef>
                <a:spcPts val="0"/>
              </a:spcBef>
              <a:spcAft>
                <a:spcPts val="0"/>
              </a:spcAft>
              <a:buClr>
                <a:srgbClr val="FFFFFF"/>
              </a:buClr>
              <a:buSzPts val="1200"/>
              <a:buFontTx/>
              <a:buNone/>
              <a:defRPr sz="3200" b="1" i="0">
                <a:solidFill>
                  <a:schemeClr val="bg2"/>
                </a:solidFill>
                <a:latin typeface="Century Gothic" panose="020B0502020202020204" pitchFamily="34" charset="0"/>
              </a:defRPr>
            </a:lvl1pPr>
            <a:lvl2pPr marL="914400" lvl="1" indent="-304800" rtl="0">
              <a:spcBef>
                <a:spcPts val="1600"/>
              </a:spcBef>
              <a:spcAft>
                <a:spcPts val="0"/>
              </a:spcAft>
              <a:buClr>
                <a:srgbClr val="FFFFFF"/>
              </a:buClr>
              <a:buSzPts val="1200"/>
              <a:buAutoNum type="alphaLcPeriod"/>
              <a:defRPr/>
            </a:lvl2pPr>
            <a:lvl3pPr marL="1371600" lvl="2" indent="-304800" rtl="0">
              <a:spcBef>
                <a:spcPts val="1600"/>
              </a:spcBef>
              <a:spcAft>
                <a:spcPts val="0"/>
              </a:spcAft>
              <a:buClr>
                <a:srgbClr val="FFFFFF"/>
              </a:buClr>
              <a:buSzPts val="1200"/>
              <a:buAutoNum type="romanLcPeriod"/>
              <a:defRPr/>
            </a:lvl3pPr>
            <a:lvl4pPr marL="1828800" lvl="3" indent="-304800" rtl="0">
              <a:spcBef>
                <a:spcPts val="1600"/>
              </a:spcBef>
              <a:spcAft>
                <a:spcPts val="0"/>
              </a:spcAft>
              <a:buClr>
                <a:srgbClr val="FFFFFF"/>
              </a:buClr>
              <a:buSzPts val="1200"/>
              <a:buAutoNum type="arabicPeriod"/>
              <a:defRPr/>
            </a:lvl4pPr>
            <a:lvl5pPr marL="2286000" lvl="4" indent="-304800" rtl="0">
              <a:spcBef>
                <a:spcPts val="1600"/>
              </a:spcBef>
              <a:spcAft>
                <a:spcPts val="0"/>
              </a:spcAft>
              <a:buClr>
                <a:srgbClr val="FFFFFF"/>
              </a:buClr>
              <a:buSzPts val="1200"/>
              <a:buAutoNum type="alphaLcPeriod"/>
              <a:defRPr/>
            </a:lvl5pPr>
            <a:lvl6pPr marL="2743200" lvl="5" indent="-304800" rtl="0">
              <a:spcBef>
                <a:spcPts val="1600"/>
              </a:spcBef>
              <a:spcAft>
                <a:spcPts val="0"/>
              </a:spcAft>
              <a:buClr>
                <a:srgbClr val="FFFFFF"/>
              </a:buClr>
              <a:buSzPts val="1200"/>
              <a:buAutoNum type="romanLcPeriod"/>
              <a:defRPr/>
            </a:lvl6pPr>
            <a:lvl7pPr marL="3200400" lvl="6" indent="-304800" rtl="0">
              <a:spcBef>
                <a:spcPts val="1600"/>
              </a:spcBef>
              <a:spcAft>
                <a:spcPts val="0"/>
              </a:spcAft>
              <a:buClr>
                <a:srgbClr val="FFFFFF"/>
              </a:buClr>
              <a:buSzPts val="1200"/>
              <a:buAutoNum type="arabicPeriod"/>
              <a:defRPr/>
            </a:lvl7pPr>
            <a:lvl8pPr marL="3657600" lvl="7" indent="-304800" rtl="0">
              <a:spcBef>
                <a:spcPts val="1600"/>
              </a:spcBef>
              <a:spcAft>
                <a:spcPts val="0"/>
              </a:spcAft>
              <a:buClr>
                <a:srgbClr val="FFFFFF"/>
              </a:buClr>
              <a:buSzPts val="1200"/>
              <a:buAutoNum type="alphaLcPeriod"/>
              <a:defRPr/>
            </a:lvl8pPr>
            <a:lvl9pPr marL="4114800" lvl="8" indent="-304800" rtl="0">
              <a:spcBef>
                <a:spcPts val="1600"/>
              </a:spcBef>
              <a:spcAft>
                <a:spcPts val="1600"/>
              </a:spcAft>
              <a:buClr>
                <a:srgbClr val="FFFFFF"/>
              </a:buClr>
              <a:buSzPts val="1200"/>
              <a:buAutoNum type="romanLcPeriod"/>
              <a:defRPr/>
            </a:lvl9pPr>
          </a:lstStyle>
          <a:p>
            <a:endParaRPr dirty="0"/>
          </a:p>
        </p:txBody>
      </p:sp>
      <p:sp>
        <p:nvSpPr>
          <p:cNvPr id="35" name="Google Shape;88;p4">
            <a:extLst>
              <a:ext uri="{FF2B5EF4-FFF2-40B4-BE49-F238E27FC236}">
                <a16:creationId xmlns:a16="http://schemas.microsoft.com/office/drawing/2014/main" id="{7427D81F-519B-5FA9-3395-236C3F23002D}"/>
              </a:ext>
            </a:extLst>
          </p:cNvPr>
          <p:cNvSpPr txBox="1">
            <a:spLocks noGrp="1"/>
          </p:cNvSpPr>
          <p:nvPr>
            <p:ph type="body" idx="31"/>
          </p:nvPr>
        </p:nvSpPr>
        <p:spPr>
          <a:xfrm>
            <a:off x="1219200" y="5025205"/>
            <a:ext cx="2595130" cy="523219"/>
          </a:xfrm>
          <a:prstGeom prst="rect">
            <a:avLst/>
          </a:prstGeom>
        </p:spPr>
        <p:txBody>
          <a:bodyPr spcFirstLastPara="1" wrap="square" lIns="0" tIns="0" rIns="0" bIns="0" anchor="ctr" anchorCtr="0">
            <a:noAutofit/>
          </a:bodyPr>
          <a:lstStyle>
            <a:lvl1pPr marL="152400" lvl="0" indent="0" algn="r" rtl="0">
              <a:lnSpc>
                <a:spcPts val="1980"/>
              </a:lnSpc>
              <a:spcBef>
                <a:spcPts val="0"/>
              </a:spcBef>
              <a:spcAft>
                <a:spcPts val="0"/>
              </a:spcAft>
              <a:buClr>
                <a:srgbClr val="FFFFFF"/>
              </a:buClr>
              <a:buSzPts val="1200"/>
              <a:buFontTx/>
              <a:buNone/>
              <a:defRPr sz="1400" b="0" i="0">
                <a:solidFill>
                  <a:schemeClr val="tx1"/>
                </a:solidFill>
                <a:latin typeface="Century Gothic" panose="020B0502020202020204" pitchFamily="34" charset="0"/>
                <a:cs typeface="Poppins SemiBold" pitchFamily="2" charset="77"/>
              </a:defRPr>
            </a:lvl1pPr>
            <a:lvl2pPr marL="914400" lvl="1" indent="-304800" rtl="0">
              <a:spcBef>
                <a:spcPts val="1600"/>
              </a:spcBef>
              <a:spcAft>
                <a:spcPts val="0"/>
              </a:spcAft>
              <a:buClr>
                <a:srgbClr val="FFFFFF"/>
              </a:buClr>
              <a:buSzPts val="1200"/>
              <a:buAutoNum type="alphaLcPeriod"/>
              <a:defRPr/>
            </a:lvl2pPr>
            <a:lvl3pPr marL="1371600" lvl="2" indent="-304800" rtl="0">
              <a:spcBef>
                <a:spcPts val="1600"/>
              </a:spcBef>
              <a:spcAft>
                <a:spcPts val="0"/>
              </a:spcAft>
              <a:buClr>
                <a:srgbClr val="FFFFFF"/>
              </a:buClr>
              <a:buSzPts val="1200"/>
              <a:buAutoNum type="romanLcPeriod"/>
              <a:defRPr/>
            </a:lvl3pPr>
            <a:lvl4pPr marL="1828800" lvl="3" indent="-304800" rtl="0">
              <a:spcBef>
                <a:spcPts val="1600"/>
              </a:spcBef>
              <a:spcAft>
                <a:spcPts val="0"/>
              </a:spcAft>
              <a:buClr>
                <a:srgbClr val="FFFFFF"/>
              </a:buClr>
              <a:buSzPts val="1200"/>
              <a:buAutoNum type="arabicPeriod"/>
              <a:defRPr/>
            </a:lvl4pPr>
            <a:lvl5pPr marL="2286000" lvl="4" indent="-304800" rtl="0">
              <a:spcBef>
                <a:spcPts val="1600"/>
              </a:spcBef>
              <a:spcAft>
                <a:spcPts val="0"/>
              </a:spcAft>
              <a:buClr>
                <a:srgbClr val="FFFFFF"/>
              </a:buClr>
              <a:buSzPts val="1200"/>
              <a:buAutoNum type="alphaLcPeriod"/>
              <a:defRPr/>
            </a:lvl5pPr>
            <a:lvl6pPr marL="2743200" lvl="5" indent="-304800" rtl="0">
              <a:spcBef>
                <a:spcPts val="1600"/>
              </a:spcBef>
              <a:spcAft>
                <a:spcPts val="0"/>
              </a:spcAft>
              <a:buClr>
                <a:srgbClr val="FFFFFF"/>
              </a:buClr>
              <a:buSzPts val="1200"/>
              <a:buAutoNum type="romanLcPeriod"/>
              <a:defRPr/>
            </a:lvl6pPr>
            <a:lvl7pPr marL="3200400" lvl="6" indent="-304800" rtl="0">
              <a:spcBef>
                <a:spcPts val="1600"/>
              </a:spcBef>
              <a:spcAft>
                <a:spcPts val="0"/>
              </a:spcAft>
              <a:buClr>
                <a:srgbClr val="FFFFFF"/>
              </a:buClr>
              <a:buSzPts val="1200"/>
              <a:buAutoNum type="arabicPeriod"/>
              <a:defRPr/>
            </a:lvl7pPr>
            <a:lvl8pPr marL="3657600" lvl="7" indent="-304800" rtl="0">
              <a:spcBef>
                <a:spcPts val="1600"/>
              </a:spcBef>
              <a:spcAft>
                <a:spcPts val="0"/>
              </a:spcAft>
              <a:buClr>
                <a:srgbClr val="FFFFFF"/>
              </a:buClr>
              <a:buSzPts val="1200"/>
              <a:buAutoNum type="alphaLcPeriod"/>
              <a:defRPr/>
            </a:lvl8pPr>
            <a:lvl9pPr marL="4114800" lvl="8" indent="-304800" rtl="0">
              <a:spcBef>
                <a:spcPts val="1600"/>
              </a:spcBef>
              <a:spcAft>
                <a:spcPts val="1600"/>
              </a:spcAft>
              <a:buClr>
                <a:srgbClr val="FFFFFF"/>
              </a:buClr>
              <a:buSzPts val="1200"/>
              <a:buAutoNum type="romanLcPeriod"/>
              <a:defRPr/>
            </a:lvl9pPr>
          </a:lstStyle>
          <a:p>
            <a:endParaRPr dirty="0"/>
          </a:p>
        </p:txBody>
      </p:sp>
      <p:sp>
        <p:nvSpPr>
          <p:cNvPr id="36" name="Google Shape;88;p4">
            <a:extLst>
              <a:ext uri="{FF2B5EF4-FFF2-40B4-BE49-F238E27FC236}">
                <a16:creationId xmlns:a16="http://schemas.microsoft.com/office/drawing/2014/main" id="{FC6FCFE6-DAE4-4869-3E95-17BAD26F7AFF}"/>
              </a:ext>
            </a:extLst>
          </p:cNvPr>
          <p:cNvSpPr txBox="1">
            <a:spLocks noGrp="1"/>
          </p:cNvSpPr>
          <p:nvPr>
            <p:ph type="body" idx="32"/>
          </p:nvPr>
        </p:nvSpPr>
        <p:spPr>
          <a:xfrm>
            <a:off x="1219200" y="4616176"/>
            <a:ext cx="2595130" cy="366011"/>
          </a:xfrm>
          <a:prstGeom prst="rect">
            <a:avLst/>
          </a:prstGeom>
        </p:spPr>
        <p:txBody>
          <a:bodyPr spcFirstLastPara="1" wrap="square" lIns="0" tIns="0" rIns="0" bIns="0" anchor="ctr" anchorCtr="0">
            <a:noAutofit/>
          </a:bodyPr>
          <a:lstStyle>
            <a:lvl1pPr marL="152400" lvl="0" indent="0" algn="r" rtl="0">
              <a:spcBef>
                <a:spcPts val="0"/>
              </a:spcBef>
              <a:spcAft>
                <a:spcPts val="0"/>
              </a:spcAft>
              <a:buClr>
                <a:srgbClr val="FFFFFF"/>
              </a:buClr>
              <a:buSzPts val="1200"/>
              <a:buFontTx/>
              <a:buNone/>
              <a:defRPr sz="1800" b="1" i="0">
                <a:solidFill>
                  <a:schemeClr val="tx2"/>
                </a:solidFill>
                <a:latin typeface="Century Gothic" panose="020B0502020202020204" pitchFamily="34" charset="0"/>
              </a:defRPr>
            </a:lvl1pPr>
            <a:lvl2pPr marL="914400" lvl="1" indent="-304800" rtl="0">
              <a:spcBef>
                <a:spcPts val="1600"/>
              </a:spcBef>
              <a:spcAft>
                <a:spcPts val="0"/>
              </a:spcAft>
              <a:buClr>
                <a:srgbClr val="FFFFFF"/>
              </a:buClr>
              <a:buSzPts val="1200"/>
              <a:buAutoNum type="alphaLcPeriod"/>
              <a:defRPr/>
            </a:lvl2pPr>
            <a:lvl3pPr marL="1371600" lvl="2" indent="-304800" rtl="0">
              <a:spcBef>
                <a:spcPts val="1600"/>
              </a:spcBef>
              <a:spcAft>
                <a:spcPts val="0"/>
              </a:spcAft>
              <a:buClr>
                <a:srgbClr val="FFFFFF"/>
              </a:buClr>
              <a:buSzPts val="1200"/>
              <a:buAutoNum type="romanLcPeriod"/>
              <a:defRPr/>
            </a:lvl3pPr>
            <a:lvl4pPr marL="1828800" lvl="3" indent="-304800" rtl="0">
              <a:spcBef>
                <a:spcPts val="1600"/>
              </a:spcBef>
              <a:spcAft>
                <a:spcPts val="0"/>
              </a:spcAft>
              <a:buClr>
                <a:srgbClr val="FFFFFF"/>
              </a:buClr>
              <a:buSzPts val="1200"/>
              <a:buAutoNum type="arabicPeriod"/>
              <a:defRPr/>
            </a:lvl4pPr>
            <a:lvl5pPr marL="2286000" lvl="4" indent="-304800" rtl="0">
              <a:spcBef>
                <a:spcPts val="1600"/>
              </a:spcBef>
              <a:spcAft>
                <a:spcPts val="0"/>
              </a:spcAft>
              <a:buClr>
                <a:srgbClr val="FFFFFF"/>
              </a:buClr>
              <a:buSzPts val="1200"/>
              <a:buAutoNum type="alphaLcPeriod"/>
              <a:defRPr/>
            </a:lvl5pPr>
            <a:lvl6pPr marL="2743200" lvl="5" indent="-304800" rtl="0">
              <a:spcBef>
                <a:spcPts val="1600"/>
              </a:spcBef>
              <a:spcAft>
                <a:spcPts val="0"/>
              </a:spcAft>
              <a:buClr>
                <a:srgbClr val="FFFFFF"/>
              </a:buClr>
              <a:buSzPts val="1200"/>
              <a:buAutoNum type="romanLcPeriod"/>
              <a:defRPr/>
            </a:lvl6pPr>
            <a:lvl7pPr marL="3200400" lvl="6" indent="-304800" rtl="0">
              <a:spcBef>
                <a:spcPts val="1600"/>
              </a:spcBef>
              <a:spcAft>
                <a:spcPts val="0"/>
              </a:spcAft>
              <a:buClr>
                <a:srgbClr val="FFFFFF"/>
              </a:buClr>
              <a:buSzPts val="1200"/>
              <a:buAutoNum type="arabicPeriod"/>
              <a:defRPr/>
            </a:lvl7pPr>
            <a:lvl8pPr marL="3657600" lvl="7" indent="-304800" rtl="0">
              <a:spcBef>
                <a:spcPts val="1600"/>
              </a:spcBef>
              <a:spcAft>
                <a:spcPts val="0"/>
              </a:spcAft>
              <a:buClr>
                <a:srgbClr val="FFFFFF"/>
              </a:buClr>
              <a:buSzPts val="1200"/>
              <a:buAutoNum type="alphaLcPeriod"/>
              <a:defRPr/>
            </a:lvl8pPr>
            <a:lvl9pPr marL="4114800" lvl="8" indent="-304800" rtl="0">
              <a:spcBef>
                <a:spcPts val="1600"/>
              </a:spcBef>
              <a:spcAft>
                <a:spcPts val="1600"/>
              </a:spcAft>
              <a:buClr>
                <a:srgbClr val="FFFFFF"/>
              </a:buClr>
              <a:buSzPts val="1200"/>
              <a:buAutoNum type="romanLcPeriod"/>
              <a:defRPr/>
            </a:lvl9pPr>
          </a:lstStyle>
          <a:p>
            <a:endParaRPr dirty="0"/>
          </a:p>
        </p:txBody>
      </p:sp>
      <p:sp>
        <p:nvSpPr>
          <p:cNvPr id="48" name="Google Shape;88;p4">
            <a:extLst>
              <a:ext uri="{FF2B5EF4-FFF2-40B4-BE49-F238E27FC236}">
                <a16:creationId xmlns:a16="http://schemas.microsoft.com/office/drawing/2014/main" id="{72029CC1-9FD3-B6A9-75A7-4AE6EEBD3A07}"/>
              </a:ext>
            </a:extLst>
          </p:cNvPr>
          <p:cNvSpPr txBox="1">
            <a:spLocks noGrp="1"/>
          </p:cNvSpPr>
          <p:nvPr>
            <p:ph type="body" idx="36"/>
          </p:nvPr>
        </p:nvSpPr>
        <p:spPr>
          <a:xfrm>
            <a:off x="7508880" y="5039381"/>
            <a:ext cx="2625710" cy="523219"/>
          </a:xfrm>
          <a:prstGeom prst="rect">
            <a:avLst/>
          </a:prstGeom>
        </p:spPr>
        <p:txBody>
          <a:bodyPr spcFirstLastPara="1" wrap="square" lIns="0" tIns="0" rIns="0" bIns="0" anchor="ctr" anchorCtr="0">
            <a:noAutofit/>
          </a:bodyPr>
          <a:lstStyle>
            <a:lvl1pPr marL="152400" lvl="0" indent="0" algn="l" rtl="0">
              <a:lnSpc>
                <a:spcPts val="1980"/>
              </a:lnSpc>
              <a:spcBef>
                <a:spcPts val="0"/>
              </a:spcBef>
              <a:spcAft>
                <a:spcPts val="0"/>
              </a:spcAft>
              <a:buClr>
                <a:srgbClr val="FFFFFF"/>
              </a:buClr>
              <a:buSzPts val="1200"/>
              <a:buFontTx/>
              <a:buNone/>
              <a:defRPr sz="1400" b="0" i="0">
                <a:solidFill>
                  <a:schemeClr val="tx1"/>
                </a:solidFill>
                <a:latin typeface="Century Gothic" panose="020B0502020202020204" pitchFamily="34" charset="0"/>
                <a:cs typeface="Poppins SemiBold" pitchFamily="2" charset="77"/>
              </a:defRPr>
            </a:lvl1pPr>
            <a:lvl2pPr marL="914400" lvl="1" indent="-304800" rtl="0">
              <a:spcBef>
                <a:spcPts val="1600"/>
              </a:spcBef>
              <a:spcAft>
                <a:spcPts val="0"/>
              </a:spcAft>
              <a:buClr>
                <a:srgbClr val="FFFFFF"/>
              </a:buClr>
              <a:buSzPts val="1200"/>
              <a:buAutoNum type="alphaLcPeriod"/>
              <a:defRPr/>
            </a:lvl2pPr>
            <a:lvl3pPr marL="1371600" lvl="2" indent="-304800" rtl="0">
              <a:spcBef>
                <a:spcPts val="1600"/>
              </a:spcBef>
              <a:spcAft>
                <a:spcPts val="0"/>
              </a:spcAft>
              <a:buClr>
                <a:srgbClr val="FFFFFF"/>
              </a:buClr>
              <a:buSzPts val="1200"/>
              <a:buAutoNum type="romanLcPeriod"/>
              <a:defRPr/>
            </a:lvl3pPr>
            <a:lvl4pPr marL="1828800" lvl="3" indent="-304800" rtl="0">
              <a:spcBef>
                <a:spcPts val="1600"/>
              </a:spcBef>
              <a:spcAft>
                <a:spcPts val="0"/>
              </a:spcAft>
              <a:buClr>
                <a:srgbClr val="FFFFFF"/>
              </a:buClr>
              <a:buSzPts val="1200"/>
              <a:buAutoNum type="arabicPeriod"/>
              <a:defRPr/>
            </a:lvl4pPr>
            <a:lvl5pPr marL="2286000" lvl="4" indent="-304800" rtl="0">
              <a:spcBef>
                <a:spcPts val="1600"/>
              </a:spcBef>
              <a:spcAft>
                <a:spcPts val="0"/>
              </a:spcAft>
              <a:buClr>
                <a:srgbClr val="FFFFFF"/>
              </a:buClr>
              <a:buSzPts val="1200"/>
              <a:buAutoNum type="alphaLcPeriod"/>
              <a:defRPr/>
            </a:lvl5pPr>
            <a:lvl6pPr marL="2743200" lvl="5" indent="-304800" rtl="0">
              <a:spcBef>
                <a:spcPts val="1600"/>
              </a:spcBef>
              <a:spcAft>
                <a:spcPts val="0"/>
              </a:spcAft>
              <a:buClr>
                <a:srgbClr val="FFFFFF"/>
              </a:buClr>
              <a:buSzPts val="1200"/>
              <a:buAutoNum type="romanLcPeriod"/>
              <a:defRPr/>
            </a:lvl6pPr>
            <a:lvl7pPr marL="3200400" lvl="6" indent="-304800" rtl="0">
              <a:spcBef>
                <a:spcPts val="1600"/>
              </a:spcBef>
              <a:spcAft>
                <a:spcPts val="0"/>
              </a:spcAft>
              <a:buClr>
                <a:srgbClr val="FFFFFF"/>
              </a:buClr>
              <a:buSzPts val="1200"/>
              <a:buAutoNum type="arabicPeriod"/>
              <a:defRPr/>
            </a:lvl7pPr>
            <a:lvl8pPr marL="3657600" lvl="7" indent="-304800" rtl="0">
              <a:spcBef>
                <a:spcPts val="1600"/>
              </a:spcBef>
              <a:spcAft>
                <a:spcPts val="0"/>
              </a:spcAft>
              <a:buClr>
                <a:srgbClr val="FFFFFF"/>
              </a:buClr>
              <a:buSzPts val="1200"/>
              <a:buAutoNum type="alphaLcPeriod"/>
              <a:defRPr/>
            </a:lvl8pPr>
            <a:lvl9pPr marL="4114800" lvl="8" indent="-304800" rtl="0">
              <a:spcBef>
                <a:spcPts val="1600"/>
              </a:spcBef>
              <a:spcAft>
                <a:spcPts val="1600"/>
              </a:spcAft>
              <a:buClr>
                <a:srgbClr val="FFFFFF"/>
              </a:buClr>
              <a:buSzPts val="1200"/>
              <a:buAutoNum type="romanLcPeriod"/>
              <a:defRPr/>
            </a:lvl9pPr>
          </a:lstStyle>
          <a:p>
            <a:endParaRPr dirty="0"/>
          </a:p>
        </p:txBody>
      </p:sp>
      <p:sp>
        <p:nvSpPr>
          <p:cNvPr id="49" name="Google Shape;88;p4">
            <a:extLst>
              <a:ext uri="{FF2B5EF4-FFF2-40B4-BE49-F238E27FC236}">
                <a16:creationId xmlns:a16="http://schemas.microsoft.com/office/drawing/2014/main" id="{42CA10C7-0CD1-4E85-6797-49ACA453FBBD}"/>
              </a:ext>
            </a:extLst>
          </p:cNvPr>
          <p:cNvSpPr txBox="1">
            <a:spLocks noGrp="1"/>
          </p:cNvSpPr>
          <p:nvPr>
            <p:ph type="body" idx="37"/>
          </p:nvPr>
        </p:nvSpPr>
        <p:spPr>
          <a:xfrm>
            <a:off x="7508880" y="4630352"/>
            <a:ext cx="2625710" cy="366011"/>
          </a:xfrm>
          <a:prstGeom prst="rect">
            <a:avLst/>
          </a:prstGeom>
        </p:spPr>
        <p:txBody>
          <a:bodyPr spcFirstLastPara="1" wrap="square" lIns="0" tIns="0" rIns="0" bIns="0" anchor="ctr" anchorCtr="0">
            <a:noAutofit/>
          </a:bodyPr>
          <a:lstStyle>
            <a:lvl1pPr marL="152400" lvl="0" indent="0" algn="l" rtl="0">
              <a:spcBef>
                <a:spcPts val="0"/>
              </a:spcBef>
              <a:spcAft>
                <a:spcPts val="0"/>
              </a:spcAft>
              <a:buClr>
                <a:srgbClr val="FFFFFF"/>
              </a:buClr>
              <a:buSzPts val="1200"/>
              <a:buFontTx/>
              <a:buNone/>
              <a:defRPr sz="1800" b="1" i="0">
                <a:solidFill>
                  <a:schemeClr val="tx2"/>
                </a:solidFill>
                <a:latin typeface="Century Gothic" panose="020B0502020202020204" pitchFamily="34" charset="0"/>
              </a:defRPr>
            </a:lvl1pPr>
            <a:lvl2pPr marL="914400" lvl="1" indent="-304800" rtl="0">
              <a:spcBef>
                <a:spcPts val="1600"/>
              </a:spcBef>
              <a:spcAft>
                <a:spcPts val="0"/>
              </a:spcAft>
              <a:buClr>
                <a:srgbClr val="FFFFFF"/>
              </a:buClr>
              <a:buSzPts val="1200"/>
              <a:buAutoNum type="alphaLcPeriod"/>
              <a:defRPr/>
            </a:lvl2pPr>
            <a:lvl3pPr marL="1371600" lvl="2" indent="-304800" rtl="0">
              <a:spcBef>
                <a:spcPts val="1600"/>
              </a:spcBef>
              <a:spcAft>
                <a:spcPts val="0"/>
              </a:spcAft>
              <a:buClr>
                <a:srgbClr val="FFFFFF"/>
              </a:buClr>
              <a:buSzPts val="1200"/>
              <a:buAutoNum type="romanLcPeriod"/>
              <a:defRPr/>
            </a:lvl3pPr>
            <a:lvl4pPr marL="1828800" lvl="3" indent="-304800" rtl="0">
              <a:spcBef>
                <a:spcPts val="1600"/>
              </a:spcBef>
              <a:spcAft>
                <a:spcPts val="0"/>
              </a:spcAft>
              <a:buClr>
                <a:srgbClr val="FFFFFF"/>
              </a:buClr>
              <a:buSzPts val="1200"/>
              <a:buAutoNum type="arabicPeriod"/>
              <a:defRPr/>
            </a:lvl4pPr>
            <a:lvl5pPr marL="2286000" lvl="4" indent="-304800" rtl="0">
              <a:spcBef>
                <a:spcPts val="1600"/>
              </a:spcBef>
              <a:spcAft>
                <a:spcPts val="0"/>
              </a:spcAft>
              <a:buClr>
                <a:srgbClr val="FFFFFF"/>
              </a:buClr>
              <a:buSzPts val="1200"/>
              <a:buAutoNum type="alphaLcPeriod"/>
              <a:defRPr/>
            </a:lvl5pPr>
            <a:lvl6pPr marL="2743200" lvl="5" indent="-304800" rtl="0">
              <a:spcBef>
                <a:spcPts val="1600"/>
              </a:spcBef>
              <a:spcAft>
                <a:spcPts val="0"/>
              </a:spcAft>
              <a:buClr>
                <a:srgbClr val="FFFFFF"/>
              </a:buClr>
              <a:buSzPts val="1200"/>
              <a:buAutoNum type="romanLcPeriod"/>
              <a:defRPr/>
            </a:lvl6pPr>
            <a:lvl7pPr marL="3200400" lvl="6" indent="-304800" rtl="0">
              <a:spcBef>
                <a:spcPts val="1600"/>
              </a:spcBef>
              <a:spcAft>
                <a:spcPts val="0"/>
              </a:spcAft>
              <a:buClr>
                <a:srgbClr val="FFFFFF"/>
              </a:buClr>
              <a:buSzPts val="1200"/>
              <a:buAutoNum type="arabicPeriod"/>
              <a:defRPr/>
            </a:lvl7pPr>
            <a:lvl8pPr marL="3657600" lvl="7" indent="-304800" rtl="0">
              <a:spcBef>
                <a:spcPts val="1600"/>
              </a:spcBef>
              <a:spcAft>
                <a:spcPts val="0"/>
              </a:spcAft>
              <a:buClr>
                <a:srgbClr val="FFFFFF"/>
              </a:buClr>
              <a:buSzPts val="1200"/>
              <a:buAutoNum type="alphaLcPeriod"/>
              <a:defRPr/>
            </a:lvl8pPr>
            <a:lvl9pPr marL="4114800" lvl="8" indent="-304800" rtl="0">
              <a:spcBef>
                <a:spcPts val="1600"/>
              </a:spcBef>
              <a:spcAft>
                <a:spcPts val="1600"/>
              </a:spcAft>
              <a:buClr>
                <a:srgbClr val="FFFFFF"/>
              </a:buClr>
              <a:buSzPts val="1200"/>
              <a:buAutoNum type="romanLcPeriod"/>
              <a:defRPr/>
            </a:lvl9pPr>
          </a:lstStyle>
          <a:p>
            <a:endParaRPr dirty="0"/>
          </a:p>
        </p:txBody>
      </p:sp>
      <p:sp>
        <p:nvSpPr>
          <p:cNvPr id="50" name="Google Shape;88;p4">
            <a:extLst>
              <a:ext uri="{FF2B5EF4-FFF2-40B4-BE49-F238E27FC236}">
                <a16:creationId xmlns:a16="http://schemas.microsoft.com/office/drawing/2014/main" id="{47B28DD5-B17C-630B-219D-C0FBACE492E3}"/>
              </a:ext>
            </a:extLst>
          </p:cNvPr>
          <p:cNvSpPr txBox="1">
            <a:spLocks noGrp="1"/>
          </p:cNvSpPr>
          <p:nvPr>
            <p:ph type="body" idx="38"/>
          </p:nvPr>
        </p:nvSpPr>
        <p:spPr>
          <a:xfrm>
            <a:off x="5963004" y="4800816"/>
            <a:ext cx="1133473" cy="570123"/>
          </a:xfrm>
          <a:prstGeom prst="rect">
            <a:avLst/>
          </a:prstGeom>
        </p:spPr>
        <p:txBody>
          <a:bodyPr spcFirstLastPara="1" wrap="square" lIns="0" tIns="0" rIns="0" bIns="0" anchor="ctr" anchorCtr="0">
            <a:noAutofit/>
          </a:bodyPr>
          <a:lstStyle>
            <a:lvl1pPr marL="152400" lvl="0" indent="0" algn="ctr" rtl="0">
              <a:spcBef>
                <a:spcPts val="0"/>
              </a:spcBef>
              <a:spcAft>
                <a:spcPts val="0"/>
              </a:spcAft>
              <a:buClr>
                <a:srgbClr val="FFFFFF"/>
              </a:buClr>
              <a:buSzPts val="1200"/>
              <a:buFontTx/>
              <a:buNone/>
              <a:defRPr sz="3200" b="1" i="0">
                <a:solidFill>
                  <a:schemeClr val="bg2"/>
                </a:solidFill>
                <a:latin typeface="Century Gothic" panose="020B0502020202020204" pitchFamily="34" charset="0"/>
              </a:defRPr>
            </a:lvl1pPr>
            <a:lvl2pPr marL="914400" lvl="1" indent="-304800" rtl="0">
              <a:spcBef>
                <a:spcPts val="1600"/>
              </a:spcBef>
              <a:spcAft>
                <a:spcPts val="0"/>
              </a:spcAft>
              <a:buClr>
                <a:srgbClr val="FFFFFF"/>
              </a:buClr>
              <a:buSzPts val="1200"/>
              <a:buAutoNum type="alphaLcPeriod"/>
              <a:defRPr/>
            </a:lvl2pPr>
            <a:lvl3pPr marL="1371600" lvl="2" indent="-304800" rtl="0">
              <a:spcBef>
                <a:spcPts val="1600"/>
              </a:spcBef>
              <a:spcAft>
                <a:spcPts val="0"/>
              </a:spcAft>
              <a:buClr>
                <a:srgbClr val="FFFFFF"/>
              </a:buClr>
              <a:buSzPts val="1200"/>
              <a:buAutoNum type="romanLcPeriod"/>
              <a:defRPr/>
            </a:lvl3pPr>
            <a:lvl4pPr marL="1828800" lvl="3" indent="-304800" rtl="0">
              <a:spcBef>
                <a:spcPts val="1600"/>
              </a:spcBef>
              <a:spcAft>
                <a:spcPts val="0"/>
              </a:spcAft>
              <a:buClr>
                <a:srgbClr val="FFFFFF"/>
              </a:buClr>
              <a:buSzPts val="1200"/>
              <a:buAutoNum type="arabicPeriod"/>
              <a:defRPr/>
            </a:lvl4pPr>
            <a:lvl5pPr marL="2286000" lvl="4" indent="-304800" rtl="0">
              <a:spcBef>
                <a:spcPts val="1600"/>
              </a:spcBef>
              <a:spcAft>
                <a:spcPts val="0"/>
              </a:spcAft>
              <a:buClr>
                <a:srgbClr val="FFFFFF"/>
              </a:buClr>
              <a:buSzPts val="1200"/>
              <a:buAutoNum type="alphaLcPeriod"/>
              <a:defRPr/>
            </a:lvl5pPr>
            <a:lvl6pPr marL="2743200" lvl="5" indent="-304800" rtl="0">
              <a:spcBef>
                <a:spcPts val="1600"/>
              </a:spcBef>
              <a:spcAft>
                <a:spcPts val="0"/>
              </a:spcAft>
              <a:buClr>
                <a:srgbClr val="FFFFFF"/>
              </a:buClr>
              <a:buSzPts val="1200"/>
              <a:buAutoNum type="romanLcPeriod"/>
              <a:defRPr/>
            </a:lvl6pPr>
            <a:lvl7pPr marL="3200400" lvl="6" indent="-304800" rtl="0">
              <a:spcBef>
                <a:spcPts val="1600"/>
              </a:spcBef>
              <a:spcAft>
                <a:spcPts val="0"/>
              </a:spcAft>
              <a:buClr>
                <a:srgbClr val="FFFFFF"/>
              </a:buClr>
              <a:buSzPts val="1200"/>
              <a:buAutoNum type="arabicPeriod"/>
              <a:defRPr/>
            </a:lvl7pPr>
            <a:lvl8pPr marL="3657600" lvl="7" indent="-304800" rtl="0">
              <a:spcBef>
                <a:spcPts val="1600"/>
              </a:spcBef>
              <a:spcAft>
                <a:spcPts val="0"/>
              </a:spcAft>
              <a:buClr>
                <a:srgbClr val="FFFFFF"/>
              </a:buClr>
              <a:buSzPts val="1200"/>
              <a:buAutoNum type="alphaLcPeriod"/>
              <a:defRPr/>
            </a:lvl8pPr>
            <a:lvl9pPr marL="4114800" lvl="8" indent="-304800" rtl="0">
              <a:spcBef>
                <a:spcPts val="1600"/>
              </a:spcBef>
              <a:spcAft>
                <a:spcPts val="1600"/>
              </a:spcAft>
              <a:buClr>
                <a:srgbClr val="FFFFFF"/>
              </a:buClr>
              <a:buSzPts val="1200"/>
              <a:buAutoNum type="romanLcPeriod"/>
              <a:defRPr/>
            </a:lvl9pPr>
          </a:lstStyle>
          <a:p>
            <a:endParaRPr dirty="0"/>
          </a:p>
        </p:txBody>
      </p:sp>
      <p:sp>
        <p:nvSpPr>
          <p:cNvPr id="45" name="Google Shape;88;p4">
            <a:extLst>
              <a:ext uri="{FF2B5EF4-FFF2-40B4-BE49-F238E27FC236}">
                <a16:creationId xmlns:a16="http://schemas.microsoft.com/office/drawing/2014/main" id="{6E720A98-E74D-939F-D0AE-A09CE14DC189}"/>
              </a:ext>
            </a:extLst>
          </p:cNvPr>
          <p:cNvSpPr txBox="1">
            <a:spLocks noGrp="1"/>
          </p:cNvSpPr>
          <p:nvPr>
            <p:ph type="body" idx="33"/>
          </p:nvPr>
        </p:nvSpPr>
        <p:spPr>
          <a:xfrm>
            <a:off x="7508880" y="3281465"/>
            <a:ext cx="2625710" cy="523219"/>
          </a:xfrm>
          <a:prstGeom prst="rect">
            <a:avLst/>
          </a:prstGeom>
        </p:spPr>
        <p:txBody>
          <a:bodyPr spcFirstLastPara="1" wrap="square" lIns="0" tIns="0" rIns="0" bIns="0" anchor="ctr" anchorCtr="0">
            <a:noAutofit/>
          </a:bodyPr>
          <a:lstStyle>
            <a:lvl1pPr marL="152400" lvl="0" indent="0" algn="l" rtl="0">
              <a:lnSpc>
                <a:spcPts val="1980"/>
              </a:lnSpc>
              <a:spcBef>
                <a:spcPts val="0"/>
              </a:spcBef>
              <a:spcAft>
                <a:spcPts val="0"/>
              </a:spcAft>
              <a:buClr>
                <a:srgbClr val="FFFFFF"/>
              </a:buClr>
              <a:buSzPts val="1200"/>
              <a:buFontTx/>
              <a:buNone/>
              <a:defRPr sz="1400" b="0" i="0">
                <a:solidFill>
                  <a:schemeClr val="tx1"/>
                </a:solidFill>
                <a:latin typeface="Century Gothic" panose="020B0502020202020204" pitchFamily="34" charset="0"/>
                <a:cs typeface="Poppins SemiBold" pitchFamily="2" charset="77"/>
              </a:defRPr>
            </a:lvl1pPr>
            <a:lvl2pPr marL="914400" lvl="1" indent="-304800" rtl="0">
              <a:spcBef>
                <a:spcPts val="1600"/>
              </a:spcBef>
              <a:spcAft>
                <a:spcPts val="0"/>
              </a:spcAft>
              <a:buClr>
                <a:srgbClr val="FFFFFF"/>
              </a:buClr>
              <a:buSzPts val="1200"/>
              <a:buAutoNum type="alphaLcPeriod"/>
              <a:defRPr/>
            </a:lvl2pPr>
            <a:lvl3pPr marL="1371600" lvl="2" indent="-304800" rtl="0">
              <a:spcBef>
                <a:spcPts val="1600"/>
              </a:spcBef>
              <a:spcAft>
                <a:spcPts val="0"/>
              </a:spcAft>
              <a:buClr>
                <a:srgbClr val="FFFFFF"/>
              </a:buClr>
              <a:buSzPts val="1200"/>
              <a:buAutoNum type="romanLcPeriod"/>
              <a:defRPr/>
            </a:lvl3pPr>
            <a:lvl4pPr marL="1828800" lvl="3" indent="-304800" rtl="0">
              <a:spcBef>
                <a:spcPts val="1600"/>
              </a:spcBef>
              <a:spcAft>
                <a:spcPts val="0"/>
              </a:spcAft>
              <a:buClr>
                <a:srgbClr val="FFFFFF"/>
              </a:buClr>
              <a:buSzPts val="1200"/>
              <a:buAutoNum type="arabicPeriod"/>
              <a:defRPr/>
            </a:lvl4pPr>
            <a:lvl5pPr marL="2286000" lvl="4" indent="-304800" rtl="0">
              <a:spcBef>
                <a:spcPts val="1600"/>
              </a:spcBef>
              <a:spcAft>
                <a:spcPts val="0"/>
              </a:spcAft>
              <a:buClr>
                <a:srgbClr val="FFFFFF"/>
              </a:buClr>
              <a:buSzPts val="1200"/>
              <a:buAutoNum type="alphaLcPeriod"/>
              <a:defRPr/>
            </a:lvl5pPr>
            <a:lvl6pPr marL="2743200" lvl="5" indent="-304800" rtl="0">
              <a:spcBef>
                <a:spcPts val="1600"/>
              </a:spcBef>
              <a:spcAft>
                <a:spcPts val="0"/>
              </a:spcAft>
              <a:buClr>
                <a:srgbClr val="FFFFFF"/>
              </a:buClr>
              <a:buSzPts val="1200"/>
              <a:buAutoNum type="romanLcPeriod"/>
              <a:defRPr/>
            </a:lvl6pPr>
            <a:lvl7pPr marL="3200400" lvl="6" indent="-304800" rtl="0">
              <a:spcBef>
                <a:spcPts val="1600"/>
              </a:spcBef>
              <a:spcAft>
                <a:spcPts val="0"/>
              </a:spcAft>
              <a:buClr>
                <a:srgbClr val="FFFFFF"/>
              </a:buClr>
              <a:buSzPts val="1200"/>
              <a:buAutoNum type="arabicPeriod"/>
              <a:defRPr/>
            </a:lvl7pPr>
            <a:lvl8pPr marL="3657600" lvl="7" indent="-304800" rtl="0">
              <a:spcBef>
                <a:spcPts val="1600"/>
              </a:spcBef>
              <a:spcAft>
                <a:spcPts val="0"/>
              </a:spcAft>
              <a:buClr>
                <a:srgbClr val="FFFFFF"/>
              </a:buClr>
              <a:buSzPts val="1200"/>
              <a:buAutoNum type="alphaLcPeriod"/>
              <a:defRPr/>
            </a:lvl8pPr>
            <a:lvl9pPr marL="4114800" lvl="8" indent="-304800" rtl="0">
              <a:spcBef>
                <a:spcPts val="1600"/>
              </a:spcBef>
              <a:spcAft>
                <a:spcPts val="1600"/>
              </a:spcAft>
              <a:buClr>
                <a:srgbClr val="FFFFFF"/>
              </a:buClr>
              <a:buSzPts val="1200"/>
              <a:buAutoNum type="romanLcPeriod"/>
              <a:defRPr/>
            </a:lvl9pPr>
          </a:lstStyle>
          <a:p>
            <a:endParaRPr dirty="0"/>
          </a:p>
        </p:txBody>
      </p:sp>
      <p:sp>
        <p:nvSpPr>
          <p:cNvPr id="46" name="Google Shape;88;p4">
            <a:extLst>
              <a:ext uri="{FF2B5EF4-FFF2-40B4-BE49-F238E27FC236}">
                <a16:creationId xmlns:a16="http://schemas.microsoft.com/office/drawing/2014/main" id="{7A4AE8A2-24D0-400C-5354-8713EC5A7BFD}"/>
              </a:ext>
            </a:extLst>
          </p:cNvPr>
          <p:cNvSpPr txBox="1">
            <a:spLocks noGrp="1"/>
          </p:cNvSpPr>
          <p:nvPr>
            <p:ph type="body" idx="34"/>
          </p:nvPr>
        </p:nvSpPr>
        <p:spPr>
          <a:xfrm>
            <a:off x="7508880" y="2872436"/>
            <a:ext cx="2625710" cy="366011"/>
          </a:xfrm>
          <a:prstGeom prst="rect">
            <a:avLst/>
          </a:prstGeom>
        </p:spPr>
        <p:txBody>
          <a:bodyPr spcFirstLastPara="1" wrap="square" lIns="0" tIns="0" rIns="0" bIns="0" anchor="ctr" anchorCtr="0">
            <a:noAutofit/>
          </a:bodyPr>
          <a:lstStyle>
            <a:lvl1pPr marL="152400" lvl="0" indent="0" algn="l" rtl="0">
              <a:spcBef>
                <a:spcPts val="0"/>
              </a:spcBef>
              <a:spcAft>
                <a:spcPts val="0"/>
              </a:spcAft>
              <a:buClr>
                <a:srgbClr val="FFFFFF"/>
              </a:buClr>
              <a:buSzPts val="1200"/>
              <a:buFontTx/>
              <a:buNone/>
              <a:defRPr sz="1800" b="1" i="0">
                <a:solidFill>
                  <a:schemeClr val="tx2"/>
                </a:solidFill>
                <a:latin typeface="Century Gothic" panose="020B0502020202020204" pitchFamily="34" charset="0"/>
              </a:defRPr>
            </a:lvl1pPr>
            <a:lvl2pPr marL="914400" lvl="1" indent="-304800" rtl="0">
              <a:spcBef>
                <a:spcPts val="1600"/>
              </a:spcBef>
              <a:spcAft>
                <a:spcPts val="0"/>
              </a:spcAft>
              <a:buClr>
                <a:srgbClr val="FFFFFF"/>
              </a:buClr>
              <a:buSzPts val="1200"/>
              <a:buAutoNum type="alphaLcPeriod"/>
              <a:defRPr/>
            </a:lvl2pPr>
            <a:lvl3pPr marL="1371600" lvl="2" indent="-304800" rtl="0">
              <a:spcBef>
                <a:spcPts val="1600"/>
              </a:spcBef>
              <a:spcAft>
                <a:spcPts val="0"/>
              </a:spcAft>
              <a:buClr>
                <a:srgbClr val="FFFFFF"/>
              </a:buClr>
              <a:buSzPts val="1200"/>
              <a:buAutoNum type="romanLcPeriod"/>
              <a:defRPr/>
            </a:lvl3pPr>
            <a:lvl4pPr marL="1828800" lvl="3" indent="-304800" rtl="0">
              <a:spcBef>
                <a:spcPts val="1600"/>
              </a:spcBef>
              <a:spcAft>
                <a:spcPts val="0"/>
              </a:spcAft>
              <a:buClr>
                <a:srgbClr val="FFFFFF"/>
              </a:buClr>
              <a:buSzPts val="1200"/>
              <a:buAutoNum type="arabicPeriod"/>
              <a:defRPr/>
            </a:lvl4pPr>
            <a:lvl5pPr marL="2286000" lvl="4" indent="-304800" rtl="0">
              <a:spcBef>
                <a:spcPts val="1600"/>
              </a:spcBef>
              <a:spcAft>
                <a:spcPts val="0"/>
              </a:spcAft>
              <a:buClr>
                <a:srgbClr val="FFFFFF"/>
              </a:buClr>
              <a:buSzPts val="1200"/>
              <a:buAutoNum type="alphaLcPeriod"/>
              <a:defRPr/>
            </a:lvl5pPr>
            <a:lvl6pPr marL="2743200" lvl="5" indent="-304800" rtl="0">
              <a:spcBef>
                <a:spcPts val="1600"/>
              </a:spcBef>
              <a:spcAft>
                <a:spcPts val="0"/>
              </a:spcAft>
              <a:buClr>
                <a:srgbClr val="FFFFFF"/>
              </a:buClr>
              <a:buSzPts val="1200"/>
              <a:buAutoNum type="romanLcPeriod"/>
              <a:defRPr/>
            </a:lvl6pPr>
            <a:lvl7pPr marL="3200400" lvl="6" indent="-304800" rtl="0">
              <a:spcBef>
                <a:spcPts val="1600"/>
              </a:spcBef>
              <a:spcAft>
                <a:spcPts val="0"/>
              </a:spcAft>
              <a:buClr>
                <a:srgbClr val="FFFFFF"/>
              </a:buClr>
              <a:buSzPts val="1200"/>
              <a:buAutoNum type="arabicPeriod"/>
              <a:defRPr/>
            </a:lvl7pPr>
            <a:lvl8pPr marL="3657600" lvl="7" indent="-304800" rtl="0">
              <a:spcBef>
                <a:spcPts val="1600"/>
              </a:spcBef>
              <a:spcAft>
                <a:spcPts val="0"/>
              </a:spcAft>
              <a:buClr>
                <a:srgbClr val="FFFFFF"/>
              </a:buClr>
              <a:buSzPts val="1200"/>
              <a:buAutoNum type="alphaLcPeriod"/>
              <a:defRPr/>
            </a:lvl8pPr>
            <a:lvl9pPr marL="4114800" lvl="8" indent="-304800" rtl="0">
              <a:spcBef>
                <a:spcPts val="1600"/>
              </a:spcBef>
              <a:spcAft>
                <a:spcPts val="1600"/>
              </a:spcAft>
              <a:buClr>
                <a:srgbClr val="FFFFFF"/>
              </a:buClr>
              <a:buSzPts val="1200"/>
              <a:buAutoNum type="romanLcPeriod"/>
              <a:defRPr/>
            </a:lvl9pPr>
          </a:lstStyle>
          <a:p>
            <a:endParaRPr dirty="0"/>
          </a:p>
        </p:txBody>
      </p:sp>
      <p:sp>
        <p:nvSpPr>
          <p:cNvPr id="47" name="Google Shape;88;p4">
            <a:extLst>
              <a:ext uri="{FF2B5EF4-FFF2-40B4-BE49-F238E27FC236}">
                <a16:creationId xmlns:a16="http://schemas.microsoft.com/office/drawing/2014/main" id="{1B2955B7-F82F-7F1F-E97D-735F1DE239A6}"/>
              </a:ext>
            </a:extLst>
          </p:cNvPr>
          <p:cNvSpPr txBox="1">
            <a:spLocks noGrp="1"/>
          </p:cNvSpPr>
          <p:nvPr>
            <p:ph type="body" idx="35"/>
          </p:nvPr>
        </p:nvSpPr>
        <p:spPr>
          <a:xfrm>
            <a:off x="5963004" y="3042900"/>
            <a:ext cx="1133473" cy="570123"/>
          </a:xfrm>
          <a:prstGeom prst="rect">
            <a:avLst/>
          </a:prstGeom>
        </p:spPr>
        <p:txBody>
          <a:bodyPr spcFirstLastPara="1" wrap="square" lIns="0" tIns="0" rIns="0" bIns="0" anchor="ctr" anchorCtr="0">
            <a:noAutofit/>
          </a:bodyPr>
          <a:lstStyle>
            <a:lvl1pPr marL="152400" lvl="0" indent="0" algn="ctr" rtl="0">
              <a:spcBef>
                <a:spcPts val="0"/>
              </a:spcBef>
              <a:spcAft>
                <a:spcPts val="0"/>
              </a:spcAft>
              <a:buClr>
                <a:srgbClr val="FFFFFF"/>
              </a:buClr>
              <a:buSzPts val="1200"/>
              <a:buFontTx/>
              <a:buNone/>
              <a:defRPr sz="3200" b="1" i="0">
                <a:solidFill>
                  <a:schemeClr val="bg2"/>
                </a:solidFill>
                <a:latin typeface="Century Gothic" panose="020B0502020202020204" pitchFamily="34" charset="0"/>
              </a:defRPr>
            </a:lvl1pPr>
            <a:lvl2pPr marL="914400" lvl="1" indent="-304800" rtl="0">
              <a:spcBef>
                <a:spcPts val="1600"/>
              </a:spcBef>
              <a:spcAft>
                <a:spcPts val="0"/>
              </a:spcAft>
              <a:buClr>
                <a:srgbClr val="FFFFFF"/>
              </a:buClr>
              <a:buSzPts val="1200"/>
              <a:buAutoNum type="alphaLcPeriod"/>
              <a:defRPr/>
            </a:lvl2pPr>
            <a:lvl3pPr marL="1371600" lvl="2" indent="-304800" rtl="0">
              <a:spcBef>
                <a:spcPts val="1600"/>
              </a:spcBef>
              <a:spcAft>
                <a:spcPts val="0"/>
              </a:spcAft>
              <a:buClr>
                <a:srgbClr val="FFFFFF"/>
              </a:buClr>
              <a:buSzPts val="1200"/>
              <a:buAutoNum type="romanLcPeriod"/>
              <a:defRPr/>
            </a:lvl3pPr>
            <a:lvl4pPr marL="1828800" lvl="3" indent="-304800" rtl="0">
              <a:spcBef>
                <a:spcPts val="1600"/>
              </a:spcBef>
              <a:spcAft>
                <a:spcPts val="0"/>
              </a:spcAft>
              <a:buClr>
                <a:srgbClr val="FFFFFF"/>
              </a:buClr>
              <a:buSzPts val="1200"/>
              <a:buAutoNum type="arabicPeriod"/>
              <a:defRPr/>
            </a:lvl4pPr>
            <a:lvl5pPr marL="2286000" lvl="4" indent="-304800" rtl="0">
              <a:spcBef>
                <a:spcPts val="1600"/>
              </a:spcBef>
              <a:spcAft>
                <a:spcPts val="0"/>
              </a:spcAft>
              <a:buClr>
                <a:srgbClr val="FFFFFF"/>
              </a:buClr>
              <a:buSzPts val="1200"/>
              <a:buAutoNum type="alphaLcPeriod"/>
              <a:defRPr/>
            </a:lvl5pPr>
            <a:lvl6pPr marL="2743200" lvl="5" indent="-304800" rtl="0">
              <a:spcBef>
                <a:spcPts val="1600"/>
              </a:spcBef>
              <a:spcAft>
                <a:spcPts val="0"/>
              </a:spcAft>
              <a:buClr>
                <a:srgbClr val="FFFFFF"/>
              </a:buClr>
              <a:buSzPts val="1200"/>
              <a:buAutoNum type="romanLcPeriod"/>
              <a:defRPr/>
            </a:lvl6pPr>
            <a:lvl7pPr marL="3200400" lvl="6" indent="-304800" rtl="0">
              <a:spcBef>
                <a:spcPts val="1600"/>
              </a:spcBef>
              <a:spcAft>
                <a:spcPts val="0"/>
              </a:spcAft>
              <a:buClr>
                <a:srgbClr val="FFFFFF"/>
              </a:buClr>
              <a:buSzPts val="1200"/>
              <a:buAutoNum type="arabicPeriod"/>
              <a:defRPr/>
            </a:lvl7pPr>
            <a:lvl8pPr marL="3657600" lvl="7" indent="-304800" rtl="0">
              <a:spcBef>
                <a:spcPts val="1600"/>
              </a:spcBef>
              <a:spcAft>
                <a:spcPts val="0"/>
              </a:spcAft>
              <a:buClr>
                <a:srgbClr val="FFFFFF"/>
              </a:buClr>
              <a:buSzPts val="1200"/>
              <a:buAutoNum type="alphaLcPeriod"/>
              <a:defRPr/>
            </a:lvl8pPr>
            <a:lvl9pPr marL="4114800" lvl="8" indent="-304800" rtl="0">
              <a:spcBef>
                <a:spcPts val="1600"/>
              </a:spcBef>
              <a:spcAft>
                <a:spcPts val="1600"/>
              </a:spcAft>
              <a:buClr>
                <a:srgbClr val="FFFFFF"/>
              </a:buClr>
              <a:buSzPts val="1200"/>
              <a:buAutoNum type="romanLcPeriod"/>
              <a:defRPr/>
            </a:lvl9pPr>
          </a:lstStyle>
          <a:p>
            <a:endParaRPr dirty="0"/>
          </a:p>
        </p:txBody>
      </p:sp>
      <p:sp>
        <p:nvSpPr>
          <p:cNvPr id="33" name="Google Shape;88;p4">
            <a:extLst>
              <a:ext uri="{FF2B5EF4-FFF2-40B4-BE49-F238E27FC236}">
                <a16:creationId xmlns:a16="http://schemas.microsoft.com/office/drawing/2014/main" id="{744D002C-A017-80FC-7495-727E7C16882B}"/>
              </a:ext>
            </a:extLst>
          </p:cNvPr>
          <p:cNvSpPr txBox="1">
            <a:spLocks noGrp="1"/>
          </p:cNvSpPr>
          <p:nvPr>
            <p:ph type="body" idx="29"/>
          </p:nvPr>
        </p:nvSpPr>
        <p:spPr>
          <a:xfrm>
            <a:off x="4191000" y="3028250"/>
            <a:ext cx="1133473" cy="584774"/>
          </a:xfrm>
          <a:prstGeom prst="rect">
            <a:avLst/>
          </a:prstGeom>
        </p:spPr>
        <p:txBody>
          <a:bodyPr spcFirstLastPara="1" wrap="square" lIns="0" tIns="0" rIns="0" bIns="0" anchor="ctr" anchorCtr="0">
            <a:noAutofit/>
          </a:bodyPr>
          <a:lstStyle>
            <a:lvl1pPr marL="152400" lvl="0" indent="0" algn="ctr" rtl="0">
              <a:spcBef>
                <a:spcPts val="0"/>
              </a:spcBef>
              <a:spcAft>
                <a:spcPts val="0"/>
              </a:spcAft>
              <a:buClr>
                <a:srgbClr val="FFFFFF"/>
              </a:buClr>
              <a:buSzPts val="1200"/>
              <a:buFontTx/>
              <a:buNone/>
              <a:defRPr sz="3200" b="1" i="0">
                <a:solidFill>
                  <a:schemeClr val="bg2"/>
                </a:solidFill>
                <a:latin typeface="Century Gothic" panose="020B0502020202020204" pitchFamily="34" charset="0"/>
              </a:defRPr>
            </a:lvl1pPr>
            <a:lvl2pPr marL="914400" lvl="1" indent="-304800" rtl="0">
              <a:spcBef>
                <a:spcPts val="1600"/>
              </a:spcBef>
              <a:spcAft>
                <a:spcPts val="0"/>
              </a:spcAft>
              <a:buClr>
                <a:srgbClr val="FFFFFF"/>
              </a:buClr>
              <a:buSzPts val="1200"/>
              <a:buAutoNum type="alphaLcPeriod"/>
              <a:defRPr/>
            </a:lvl2pPr>
            <a:lvl3pPr marL="1371600" lvl="2" indent="-304800" rtl="0">
              <a:spcBef>
                <a:spcPts val="1600"/>
              </a:spcBef>
              <a:spcAft>
                <a:spcPts val="0"/>
              </a:spcAft>
              <a:buClr>
                <a:srgbClr val="FFFFFF"/>
              </a:buClr>
              <a:buSzPts val="1200"/>
              <a:buAutoNum type="romanLcPeriod"/>
              <a:defRPr/>
            </a:lvl3pPr>
            <a:lvl4pPr marL="1828800" lvl="3" indent="-304800" rtl="0">
              <a:spcBef>
                <a:spcPts val="1600"/>
              </a:spcBef>
              <a:spcAft>
                <a:spcPts val="0"/>
              </a:spcAft>
              <a:buClr>
                <a:srgbClr val="FFFFFF"/>
              </a:buClr>
              <a:buSzPts val="1200"/>
              <a:buAutoNum type="arabicPeriod"/>
              <a:defRPr/>
            </a:lvl4pPr>
            <a:lvl5pPr marL="2286000" lvl="4" indent="-304800" rtl="0">
              <a:spcBef>
                <a:spcPts val="1600"/>
              </a:spcBef>
              <a:spcAft>
                <a:spcPts val="0"/>
              </a:spcAft>
              <a:buClr>
                <a:srgbClr val="FFFFFF"/>
              </a:buClr>
              <a:buSzPts val="1200"/>
              <a:buAutoNum type="alphaLcPeriod"/>
              <a:defRPr/>
            </a:lvl5pPr>
            <a:lvl6pPr marL="2743200" lvl="5" indent="-304800" rtl="0">
              <a:spcBef>
                <a:spcPts val="1600"/>
              </a:spcBef>
              <a:spcAft>
                <a:spcPts val="0"/>
              </a:spcAft>
              <a:buClr>
                <a:srgbClr val="FFFFFF"/>
              </a:buClr>
              <a:buSzPts val="1200"/>
              <a:buAutoNum type="romanLcPeriod"/>
              <a:defRPr/>
            </a:lvl6pPr>
            <a:lvl7pPr marL="3200400" lvl="6" indent="-304800" rtl="0">
              <a:spcBef>
                <a:spcPts val="1600"/>
              </a:spcBef>
              <a:spcAft>
                <a:spcPts val="0"/>
              </a:spcAft>
              <a:buClr>
                <a:srgbClr val="FFFFFF"/>
              </a:buClr>
              <a:buSzPts val="1200"/>
              <a:buAutoNum type="arabicPeriod"/>
              <a:defRPr/>
            </a:lvl7pPr>
            <a:lvl8pPr marL="3657600" lvl="7" indent="-304800" rtl="0">
              <a:spcBef>
                <a:spcPts val="1600"/>
              </a:spcBef>
              <a:spcAft>
                <a:spcPts val="0"/>
              </a:spcAft>
              <a:buClr>
                <a:srgbClr val="FFFFFF"/>
              </a:buClr>
              <a:buSzPts val="1200"/>
              <a:buAutoNum type="alphaLcPeriod"/>
              <a:defRPr/>
            </a:lvl8pPr>
            <a:lvl9pPr marL="4114800" lvl="8" indent="-304800" rtl="0">
              <a:spcBef>
                <a:spcPts val="1600"/>
              </a:spcBef>
              <a:spcAft>
                <a:spcPts val="1600"/>
              </a:spcAft>
              <a:buClr>
                <a:srgbClr val="FFFFFF"/>
              </a:buClr>
              <a:buSzPts val="1200"/>
              <a:buAutoNum type="romanLcPeriod"/>
              <a:defRPr/>
            </a:lvl9pPr>
          </a:lstStyle>
          <a:p>
            <a:endParaRPr dirty="0"/>
          </a:p>
        </p:txBody>
      </p:sp>
      <p:sp>
        <p:nvSpPr>
          <p:cNvPr id="43" name="Google Shape;88;p4">
            <a:extLst>
              <a:ext uri="{FF2B5EF4-FFF2-40B4-BE49-F238E27FC236}">
                <a16:creationId xmlns:a16="http://schemas.microsoft.com/office/drawing/2014/main" id="{15CA96AE-9A99-D8F6-AF0B-2DF3C5A4C924}"/>
              </a:ext>
            </a:extLst>
          </p:cNvPr>
          <p:cNvSpPr txBox="1">
            <a:spLocks noGrp="1"/>
          </p:cNvSpPr>
          <p:nvPr>
            <p:ph type="body" idx="27"/>
          </p:nvPr>
        </p:nvSpPr>
        <p:spPr>
          <a:xfrm>
            <a:off x="1219200" y="3281465"/>
            <a:ext cx="2595130" cy="523219"/>
          </a:xfrm>
          <a:prstGeom prst="rect">
            <a:avLst/>
          </a:prstGeom>
        </p:spPr>
        <p:txBody>
          <a:bodyPr spcFirstLastPara="1" wrap="square" lIns="0" tIns="0" rIns="0" bIns="0" anchor="ctr" anchorCtr="0">
            <a:noAutofit/>
          </a:bodyPr>
          <a:lstStyle>
            <a:lvl1pPr marL="152400" lvl="0" indent="0" algn="r" rtl="0">
              <a:lnSpc>
                <a:spcPts val="1980"/>
              </a:lnSpc>
              <a:spcBef>
                <a:spcPts val="0"/>
              </a:spcBef>
              <a:spcAft>
                <a:spcPts val="0"/>
              </a:spcAft>
              <a:buClr>
                <a:srgbClr val="FFFFFF"/>
              </a:buClr>
              <a:buSzPts val="1200"/>
              <a:buFontTx/>
              <a:buNone/>
              <a:defRPr sz="1400" b="0" i="0">
                <a:solidFill>
                  <a:schemeClr val="tx1"/>
                </a:solidFill>
                <a:latin typeface="Century Gothic" panose="020B0502020202020204" pitchFamily="34" charset="0"/>
                <a:cs typeface="Poppins SemiBold" pitchFamily="2" charset="77"/>
              </a:defRPr>
            </a:lvl1pPr>
            <a:lvl2pPr marL="914400" lvl="1" indent="-304800" rtl="0">
              <a:spcBef>
                <a:spcPts val="1600"/>
              </a:spcBef>
              <a:spcAft>
                <a:spcPts val="0"/>
              </a:spcAft>
              <a:buClr>
                <a:srgbClr val="FFFFFF"/>
              </a:buClr>
              <a:buSzPts val="1200"/>
              <a:buAutoNum type="alphaLcPeriod"/>
              <a:defRPr/>
            </a:lvl2pPr>
            <a:lvl3pPr marL="1371600" lvl="2" indent="-304800" rtl="0">
              <a:spcBef>
                <a:spcPts val="1600"/>
              </a:spcBef>
              <a:spcAft>
                <a:spcPts val="0"/>
              </a:spcAft>
              <a:buClr>
                <a:srgbClr val="FFFFFF"/>
              </a:buClr>
              <a:buSzPts val="1200"/>
              <a:buAutoNum type="romanLcPeriod"/>
              <a:defRPr/>
            </a:lvl3pPr>
            <a:lvl4pPr marL="1828800" lvl="3" indent="-304800" rtl="0">
              <a:spcBef>
                <a:spcPts val="1600"/>
              </a:spcBef>
              <a:spcAft>
                <a:spcPts val="0"/>
              </a:spcAft>
              <a:buClr>
                <a:srgbClr val="FFFFFF"/>
              </a:buClr>
              <a:buSzPts val="1200"/>
              <a:buAutoNum type="arabicPeriod"/>
              <a:defRPr/>
            </a:lvl4pPr>
            <a:lvl5pPr marL="2286000" lvl="4" indent="-304800" rtl="0">
              <a:spcBef>
                <a:spcPts val="1600"/>
              </a:spcBef>
              <a:spcAft>
                <a:spcPts val="0"/>
              </a:spcAft>
              <a:buClr>
                <a:srgbClr val="FFFFFF"/>
              </a:buClr>
              <a:buSzPts val="1200"/>
              <a:buAutoNum type="alphaLcPeriod"/>
              <a:defRPr/>
            </a:lvl5pPr>
            <a:lvl6pPr marL="2743200" lvl="5" indent="-304800" rtl="0">
              <a:spcBef>
                <a:spcPts val="1600"/>
              </a:spcBef>
              <a:spcAft>
                <a:spcPts val="0"/>
              </a:spcAft>
              <a:buClr>
                <a:srgbClr val="FFFFFF"/>
              </a:buClr>
              <a:buSzPts val="1200"/>
              <a:buAutoNum type="romanLcPeriod"/>
              <a:defRPr/>
            </a:lvl6pPr>
            <a:lvl7pPr marL="3200400" lvl="6" indent="-304800" rtl="0">
              <a:spcBef>
                <a:spcPts val="1600"/>
              </a:spcBef>
              <a:spcAft>
                <a:spcPts val="0"/>
              </a:spcAft>
              <a:buClr>
                <a:srgbClr val="FFFFFF"/>
              </a:buClr>
              <a:buSzPts val="1200"/>
              <a:buAutoNum type="arabicPeriod"/>
              <a:defRPr/>
            </a:lvl7pPr>
            <a:lvl8pPr marL="3657600" lvl="7" indent="-304800" rtl="0">
              <a:spcBef>
                <a:spcPts val="1600"/>
              </a:spcBef>
              <a:spcAft>
                <a:spcPts val="0"/>
              </a:spcAft>
              <a:buClr>
                <a:srgbClr val="FFFFFF"/>
              </a:buClr>
              <a:buSzPts val="1200"/>
              <a:buAutoNum type="alphaLcPeriod"/>
              <a:defRPr/>
            </a:lvl8pPr>
            <a:lvl9pPr marL="4114800" lvl="8" indent="-304800" rtl="0">
              <a:spcBef>
                <a:spcPts val="1600"/>
              </a:spcBef>
              <a:spcAft>
                <a:spcPts val="1600"/>
              </a:spcAft>
              <a:buClr>
                <a:srgbClr val="FFFFFF"/>
              </a:buClr>
              <a:buSzPts val="1200"/>
              <a:buAutoNum type="romanLcPeriod"/>
              <a:defRPr/>
            </a:lvl9pPr>
          </a:lstStyle>
          <a:p>
            <a:endParaRPr dirty="0"/>
          </a:p>
        </p:txBody>
      </p:sp>
      <p:sp>
        <p:nvSpPr>
          <p:cNvPr id="44" name="Google Shape;88;p4">
            <a:extLst>
              <a:ext uri="{FF2B5EF4-FFF2-40B4-BE49-F238E27FC236}">
                <a16:creationId xmlns:a16="http://schemas.microsoft.com/office/drawing/2014/main" id="{F53717C9-45B4-986C-5049-DB4DD158EF65}"/>
              </a:ext>
            </a:extLst>
          </p:cNvPr>
          <p:cNvSpPr txBox="1">
            <a:spLocks noGrp="1"/>
          </p:cNvSpPr>
          <p:nvPr>
            <p:ph type="body" idx="28"/>
          </p:nvPr>
        </p:nvSpPr>
        <p:spPr>
          <a:xfrm>
            <a:off x="1219200" y="2872436"/>
            <a:ext cx="2595130" cy="366011"/>
          </a:xfrm>
          <a:prstGeom prst="rect">
            <a:avLst/>
          </a:prstGeom>
        </p:spPr>
        <p:txBody>
          <a:bodyPr spcFirstLastPara="1" wrap="square" lIns="0" tIns="0" rIns="0" bIns="0" anchor="ctr" anchorCtr="0">
            <a:noAutofit/>
          </a:bodyPr>
          <a:lstStyle>
            <a:lvl1pPr marL="152400" lvl="0" indent="0" algn="r" rtl="0">
              <a:spcBef>
                <a:spcPts val="0"/>
              </a:spcBef>
              <a:spcAft>
                <a:spcPts val="0"/>
              </a:spcAft>
              <a:buClr>
                <a:srgbClr val="FFFFFF"/>
              </a:buClr>
              <a:buSzPts val="1200"/>
              <a:buFontTx/>
              <a:buNone/>
              <a:defRPr sz="1800" b="1" i="0">
                <a:solidFill>
                  <a:schemeClr val="tx2"/>
                </a:solidFill>
                <a:latin typeface="Century Gothic" panose="020B0502020202020204" pitchFamily="34" charset="0"/>
              </a:defRPr>
            </a:lvl1pPr>
            <a:lvl2pPr marL="914400" lvl="1" indent="-304800" rtl="0">
              <a:spcBef>
                <a:spcPts val="1600"/>
              </a:spcBef>
              <a:spcAft>
                <a:spcPts val="0"/>
              </a:spcAft>
              <a:buClr>
                <a:srgbClr val="FFFFFF"/>
              </a:buClr>
              <a:buSzPts val="1200"/>
              <a:buAutoNum type="alphaLcPeriod"/>
              <a:defRPr/>
            </a:lvl2pPr>
            <a:lvl3pPr marL="1371600" lvl="2" indent="-304800" rtl="0">
              <a:spcBef>
                <a:spcPts val="1600"/>
              </a:spcBef>
              <a:spcAft>
                <a:spcPts val="0"/>
              </a:spcAft>
              <a:buClr>
                <a:srgbClr val="FFFFFF"/>
              </a:buClr>
              <a:buSzPts val="1200"/>
              <a:buAutoNum type="romanLcPeriod"/>
              <a:defRPr/>
            </a:lvl3pPr>
            <a:lvl4pPr marL="1828800" lvl="3" indent="-304800" rtl="0">
              <a:spcBef>
                <a:spcPts val="1600"/>
              </a:spcBef>
              <a:spcAft>
                <a:spcPts val="0"/>
              </a:spcAft>
              <a:buClr>
                <a:srgbClr val="FFFFFF"/>
              </a:buClr>
              <a:buSzPts val="1200"/>
              <a:buAutoNum type="arabicPeriod"/>
              <a:defRPr/>
            </a:lvl4pPr>
            <a:lvl5pPr marL="2286000" lvl="4" indent="-304800" rtl="0">
              <a:spcBef>
                <a:spcPts val="1600"/>
              </a:spcBef>
              <a:spcAft>
                <a:spcPts val="0"/>
              </a:spcAft>
              <a:buClr>
                <a:srgbClr val="FFFFFF"/>
              </a:buClr>
              <a:buSzPts val="1200"/>
              <a:buAutoNum type="alphaLcPeriod"/>
              <a:defRPr/>
            </a:lvl5pPr>
            <a:lvl6pPr marL="2743200" lvl="5" indent="-304800" rtl="0">
              <a:spcBef>
                <a:spcPts val="1600"/>
              </a:spcBef>
              <a:spcAft>
                <a:spcPts val="0"/>
              </a:spcAft>
              <a:buClr>
                <a:srgbClr val="FFFFFF"/>
              </a:buClr>
              <a:buSzPts val="1200"/>
              <a:buAutoNum type="romanLcPeriod"/>
              <a:defRPr/>
            </a:lvl6pPr>
            <a:lvl7pPr marL="3200400" lvl="6" indent="-304800" rtl="0">
              <a:spcBef>
                <a:spcPts val="1600"/>
              </a:spcBef>
              <a:spcAft>
                <a:spcPts val="0"/>
              </a:spcAft>
              <a:buClr>
                <a:srgbClr val="FFFFFF"/>
              </a:buClr>
              <a:buSzPts val="1200"/>
              <a:buAutoNum type="arabicPeriod"/>
              <a:defRPr/>
            </a:lvl7pPr>
            <a:lvl8pPr marL="3657600" lvl="7" indent="-304800" rtl="0">
              <a:spcBef>
                <a:spcPts val="1600"/>
              </a:spcBef>
              <a:spcAft>
                <a:spcPts val="0"/>
              </a:spcAft>
              <a:buClr>
                <a:srgbClr val="FFFFFF"/>
              </a:buClr>
              <a:buSzPts val="1200"/>
              <a:buAutoNum type="alphaLcPeriod"/>
              <a:defRPr/>
            </a:lvl8pPr>
            <a:lvl9pPr marL="4114800" lvl="8" indent="-304800" rtl="0">
              <a:spcBef>
                <a:spcPts val="1600"/>
              </a:spcBef>
              <a:spcAft>
                <a:spcPts val="1600"/>
              </a:spcAft>
              <a:buClr>
                <a:srgbClr val="FFFFFF"/>
              </a:buClr>
              <a:buSzPts val="1200"/>
              <a:buAutoNum type="romanLcPeriod"/>
              <a:defRPr/>
            </a:lvl9pPr>
          </a:lstStyle>
          <a:p>
            <a:endParaRPr dirty="0"/>
          </a:p>
        </p:txBody>
      </p:sp>
      <p:sp>
        <p:nvSpPr>
          <p:cNvPr id="19" name="Google Shape;87;p4">
            <a:extLst>
              <a:ext uri="{FF2B5EF4-FFF2-40B4-BE49-F238E27FC236}">
                <a16:creationId xmlns:a16="http://schemas.microsoft.com/office/drawing/2014/main" id="{A451D824-AA12-508B-B4A4-B7AB2F1D4497}"/>
              </a:ext>
            </a:extLst>
          </p:cNvPr>
          <p:cNvSpPr txBox="1">
            <a:spLocks noGrp="1"/>
          </p:cNvSpPr>
          <p:nvPr>
            <p:ph type="title"/>
          </p:nvPr>
        </p:nvSpPr>
        <p:spPr>
          <a:xfrm>
            <a:off x="655871" y="773952"/>
            <a:ext cx="8259529" cy="1015663"/>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sz="6000" b="0" i="0">
                <a:solidFill>
                  <a:schemeClr val="tx2"/>
                </a:solidFill>
                <a:latin typeface="Bebas Neue Regular" pitchFamily="2" charset="0"/>
                <a:ea typeface="Bebas Neue Regular" pitchFamily="2" charset="0"/>
                <a:cs typeface="Bebas Neue Regular" pitchFamily="2" charset="0"/>
                <a:sym typeface="Montserrat Black"/>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dirty="0"/>
          </a:p>
        </p:txBody>
      </p:sp>
      <p:sp>
        <p:nvSpPr>
          <p:cNvPr id="6" name="Freeform 5">
            <a:extLst>
              <a:ext uri="{FF2B5EF4-FFF2-40B4-BE49-F238E27FC236}">
                <a16:creationId xmlns:a16="http://schemas.microsoft.com/office/drawing/2014/main" id="{7494D4D2-E03B-2DB4-5442-BDF09062FE6E}"/>
              </a:ext>
            </a:extLst>
          </p:cNvPr>
          <p:cNvSpPr/>
          <p:nvPr userDrawn="1"/>
        </p:nvSpPr>
        <p:spPr>
          <a:xfrm>
            <a:off x="11430000" y="6095999"/>
            <a:ext cx="762001" cy="762001"/>
          </a:xfrm>
          <a:custGeom>
            <a:avLst/>
            <a:gdLst>
              <a:gd name="connsiteX0" fmla="*/ 762001 w 762001"/>
              <a:gd name="connsiteY0" fmla="*/ 0 h 762001"/>
              <a:gd name="connsiteX1" fmla="*/ 762001 w 762001"/>
              <a:gd name="connsiteY1" fmla="*/ 762001 h 762001"/>
              <a:gd name="connsiteX2" fmla="*/ 0 w 762001"/>
              <a:gd name="connsiteY2" fmla="*/ 762001 h 762001"/>
              <a:gd name="connsiteX3" fmla="*/ 762001 w 762001"/>
              <a:gd name="connsiteY3" fmla="*/ 0 h 762001"/>
            </a:gdLst>
            <a:ahLst/>
            <a:cxnLst>
              <a:cxn ang="0">
                <a:pos x="connsiteX0" y="connsiteY0"/>
              </a:cxn>
              <a:cxn ang="0">
                <a:pos x="connsiteX1" y="connsiteY1"/>
              </a:cxn>
              <a:cxn ang="0">
                <a:pos x="connsiteX2" y="connsiteY2"/>
              </a:cxn>
              <a:cxn ang="0">
                <a:pos x="connsiteX3" y="connsiteY3"/>
              </a:cxn>
            </a:cxnLst>
            <a:rect l="l" t="t" r="r" b="b"/>
            <a:pathLst>
              <a:path w="762001" h="762001">
                <a:moveTo>
                  <a:pt x="762001" y="0"/>
                </a:moveTo>
                <a:lnTo>
                  <a:pt x="762001" y="762001"/>
                </a:lnTo>
                <a:lnTo>
                  <a:pt x="0" y="762001"/>
                </a:lnTo>
                <a:cubicBezTo>
                  <a:pt x="0" y="341159"/>
                  <a:pt x="341159" y="0"/>
                  <a:pt x="762001"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3675480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mpetitor Analysis">
    <p:spTree>
      <p:nvGrpSpPr>
        <p:cNvPr id="1" name=""/>
        <p:cNvGrpSpPr/>
        <p:nvPr/>
      </p:nvGrpSpPr>
      <p:grpSpPr>
        <a:xfrm>
          <a:off x="0" y="0"/>
          <a:ext cx="0" cy="0"/>
          <a:chOff x="0" y="0"/>
          <a:chExt cx="0" cy="0"/>
        </a:xfrm>
      </p:grpSpPr>
      <p:sp>
        <p:nvSpPr>
          <p:cNvPr id="19" name="Google Shape;87;p4">
            <a:extLst>
              <a:ext uri="{FF2B5EF4-FFF2-40B4-BE49-F238E27FC236}">
                <a16:creationId xmlns:a16="http://schemas.microsoft.com/office/drawing/2014/main" id="{A451D824-AA12-508B-B4A4-B7AB2F1D4497}"/>
              </a:ext>
            </a:extLst>
          </p:cNvPr>
          <p:cNvSpPr txBox="1">
            <a:spLocks noGrp="1"/>
          </p:cNvSpPr>
          <p:nvPr>
            <p:ph type="title"/>
          </p:nvPr>
        </p:nvSpPr>
        <p:spPr>
          <a:xfrm>
            <a:off x="655871" y="773952"/>
            <a:ext cx="8259529" cy="1015663"/>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sz="6000" b="0" i="0">
                <a:solidFill>
                  <a:schemeClr val="tx2"/>
                </a:solidFill>
                <a:latin typeface="Bebas Neue Regular" pitchFamily="2" charset="0"/>
                <a:ea typeface="Bebas Neue Regular" pitchFamily="2" charset="0"/>
                <a:cs typeface="Bebas Neue Regular" pitchFamily="2" charset="0"/>
                <a:sym typeface="Montserrat Black"/>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dirty="0"/>
          </a:p>
        </p:txBody>
      </p:sp>
      <p:sp>
        <p:nvSpPr>
          <p:cNvPr id="6" name="Freeform 5">
            <a:extLst>
              <a:ext uri="{FF2B5EF4-FFF2-40B4-BE49-F238E27FC236}">
                <a16:creationId xmlns:a16="http://schemas.microsoft.com/office/drawing/2014/main" id="{7494D4D2-E03B-2DB4-5442-BDF09062FE6E}"/>
              </a:ext>
            </a:extLst>
          </p:cNvPr>
          <p:cNvSpPr/>
          <p:nvPr userDrawn="1"/>
        </p:nvSpPr>
        <p:spPr>
          <a:xfrm>
            <a:off x="11430000" y="6095999"/>
            <a:ext cx="762001" cy="762001"/>
          </a:xfrm>
          <a:custGeom>
            <a:avLst/>
            <a:gdLst>
              <a:gd name="connsiteX0" fmla="*/ 762001 w 762001"/>
              <a:gd name="connsiteY0" fmla="*/ 0 h 762001"/>
              <a:gd name="connsiteX1" fmla="*/ 762001 w 762001"/>
              <a:gd name="connsiteY1" fmla="*/ 762001 h 762001"/>
              <a:gd name="connsiteX2" fmla="*/ 0 w 762001"/>
              <a:gd name="connsiteY2" fmla="*/ 762001 h 762001"/>
              <a:gd name="connsiteX3" fmla="*/ 762001 w 762001"/>
              <a:gd name="connsiteY3" fmla="*/ 0 h 762001"/>
            </a:gdLst>
            <a:ahLst/>
            <a:cxnLst>
              <a:cxn ang="0">
                <a:pos x="connsiteX0" y="connsiteY0"/>
              </a:cxn>
              <a:cxn ang="0">
                <a:pos x="connsiteX1" y="connsiteY1"/>
              </a:cxn>
              <a:cxn ang="0">
                <a:pos x="connsiteX2" y="connsiteY2"/>
              </a:cxn>
              <a:cxn ang="0">
                <a:pos x="connsiteX3" y="connsiteY3"/>
              </a:cxn>
            </a:cxnLst>
            <a:rect l="l" t="t" r="r" b="b"/>
            <a:pathLst>
              <a:path w="762001" h="762001">
                <a:moveTo>
                  <a:pt x="762001" y="0"/>
                </a:moveTo>
                <a:lnTo>
                  <a:pt x="762001" y="762001"/>
                </a:lnTo>
                <a:lnTo>
                  <a:pt x="0" y="762001"/>
                </a:lnTo>
                <a:cubicBezTo>
                  <a:pt x="0" y="341159"/>
                  <a:pt x="341159" y="0"/>
                  <a:pt x="762001"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Google Shape;88;p4">
            <a:extLst>
              <a:ext uri="{FF2B5EF4-FFF2-40B4-BE49-F238E27FC236}">
                <a16:creationId xmlns:a16="http://schemas.microsoft.com/office/drawing/2014/main" id="{46F00946-6B0E-84E7-BF37-7C948B3084E1}"/>
              </a:ext>
            </a:extLst>
          </p:cNvPr>
          <p:cNvSpPr txBox="1">
            <a:spLocks noGrp="1"/>
          </p:cNvSpPr>
          <p:nvPr>
            <p:ph type="body" idx="34"/>
          </p:nvPr>
        </p:nvSpPr>
        <p:spPr>
          <a:xfrm>
            <a:off x="2268545" y="2895600"/>
            <a:ext cx="2625710" cy="366011"/>
          </a:xfrm>
          <a:prstGeom prst="rect">
            <a:avLst/>
          </a:prstGeom>
        </p:spPr>
        <p:txBody>
          <a:bodyPr spcFirstLastPara="1" wrap="square" lIns="0" tIns="0" rIns="0" bIns="0" anchor="ctr" anchorCtr="0">
            <a:noAutofit/>
          </a:bodyPr>
          <a:lstStyle>
            <a:lvl1pPr marL="152400" lvl="0" indent="0" algn="ctr" rtl="0">
              <a:spcBef>
                <a:spcPts val="0"/>
              </a:spcBef>
              <a:spcAft>
                <a:spcPts val="0"/>
              </a:spcAft>
              <a:buClr>
                <a:srgbClr val="FFFFFF"/>
              </a:buClr>
              <a:buSzPts val="1200"/>
              <a:buFontTx/>
              <a:buNone/>
              <a:defRPr sz="1800" b="1" i="0">
                <a:solidFill>
                  <a:schemeClr val="tx2"/>
                </a:solidFill>
                <a:latin typeface="Century Gothic" panose="020B0502020202020204" pitchFamily="34" charset="0"/>
              </a:defRPr>
            </a:lvl1pPr>
            <a:lvl2pPr marL="914400" lvl="1" indent="-304800" rtl="0">
              <a:spcBef>
                <a:spcPts val="1600"/>
              </a:spcBef>
              <a:spcAft>
                <a:spcPts val="0"/>
              </a:spcAft>
              <a:buClr>
                <a:srgbClr val="FFFFFF"/>
              </a:buClr>
              <a:buSzPts val="1200"/>
              <a:buAutoNum type="alphaLcPeriod"/>
              <a:defRPr/>
            </a:lvl2pPr>
            <a:lvl3pPr marL="1371600" lvl="2" indent="-304800" rtl="0">
              <a:spcBef>
                <a:spcPts val="1600"/>
              </a:spcBef>
              <a:spcAft>
                <a:spcPts val="0"/>
              </a:spcAft>
              <a:buClr>
                <a:srgbClr val="FFFFFF"/>
              </a:buClr>
              <a:buSzPts val="1200"/>
              <a:buAutoNum type="romanLcPeriod"/>
              <a:defRPr/>
            </a:lvl3pPr>
            <a:lvl4pPr marL="1828800" lvl="3" indent="-304800" rtl="0">
              <a:spcBef>
                <a:spcPts val="1600"/>
              </a:spcBef>
              <a:spcAft>
                <a:spcPts val="0"/>
              </a:spcAft>
              <a:buClr>
                <a:srgbClr val="FFFFFF"/>
              </a:buClr>
              <a:buSzPts val="1200"/>
              <a:buAutoNum type="arabicPeriod"/>
              <a:defRPr/>
            </a:lvl4pPr>
            <a:lvl5pPr marL="2286000" lvl="4" indent="-304800" rtl="0">
              <a:spcBef>
                <a:spcPts val="1600"/>
              </a:spcBef>
              <a:spcAft>
                <a:spcPts val="0"/>
              </a:spcAft>
              <a:buClr>
                <a:srgbClr val="FFFFFF"/>
              </a:buClr>
              <a:buSzPts val="1200"/>
              <a:buAutoNum type="alphaLcPeriod"/>
              <a:defRPr/>
            </a:lvl5pPr>
            <a:lvl6pPr marL="2743200" lvl="5" indent="-304800" rtl="0">
              <a:spcBef>
                <a:spcPts val="1600"/>
              </a:spcBef>
              <a:spcAft>
                <a:spcPts val="0"/>
              </a:spcAft>
              <a:buClr>
                <a:srgbClr val="FFFFFF"/>
              </a:buClr>
              <a:buSzPts val="1200"/>
              <a:buAutoNum type="romanLcPeriod"/>
              <a:defRPr/>
            </a:lvl6pPr>
            <a:lvl7pPr marL="3200400" lvl="6" indent="-304800" rtl="0">
              <a:spcBef>
                <a:spcPts val="1600"/>
              </a:spcBef>
              <a:spcAft>
                <a:spcPts val="0"/>
              </a:spcAft>
              <a:buClr>
                <a:srgbClr val="FFFFFF"/>
              </a:buClr>
              <a:buSzPts val="1200"/>
              <a:buAutoNum type="arabicPeriod"/>
              <a:defRPr/>
            </a:lvl7pPr>
            <a:lvl8pPr marL="3657600" lvl="7" indent="-304800" rtl="0">
              <a:spcBef>
                <a:spcPts val="1600"/>
              </a:spcBef>
              <a:spcAft>
                <a:spcPts val="0"/>
              </a:spcAft>
              <a:buClr>
                <a:srgbClr val="FFFFFF"/>
              </a:buClr>
              <a:buSzPts val="1200"/>
              <a:buAutoNum type="alphaLcPeriod"/>
              <a:defRPr/>
            </a:lvl8pPr>
            <a:lvl9pPr marL="4114800" lvl="8" indent="-304800" rtl="0">
              <a:spcBef>
                <a:spcPts val="1600"/>
              </a:spcBef>
              <a:spcAft>
                <a:spcPts val="1600"/>
              </a:spcAft>
              <a:buClr>
                <a:srgbClr val="FFFFFF"/>
              </a:buClr>
              <a:buSzPts val="1200"/>
              <a:buAutoNum type="romanLcPeriod"/>
              <a:defRPr/>
            </a:lvl9pPr>
          </a:lstStyle>
          <a:p>
            <a:endParaRPr dirty="0"/>
          </a:p>
        </p:txBody>
      </p:sp>
      <p:sp>
        <p:nvSpPr>
          <p:cNvPr id="14" name="Google Shape;88;p4">
            <a:extLst>
              <a:ext uri="{FF2B5EF4-FFF2-40B4-BE49-F238E27FC236}">
                <a16:creationId xmlns:a16="http://schemas.microsoft.com/office/drawing/2014/main" id="{8EFD1498-B031-4CB8-E956-FCA1AF263810}"/>
              </a:ext>
            </a:extLst>
          </p:cNvPr>
          <p:cNvSpPr txBox="1">
            <a:spLocks noGrp="1"/>
          </p:cNvSpPr>
          <p:nvPr>
            <p:ph type="body" idx="35"/>
          </p:nvPr>
        </p:nvSpPr>
        <p:spPr>
          <a:xfrm>
            <a:off x="7297745" y="2895600"/>
            <a:ext cx="2625710" cy="366011"/>
          </a:xfrm>
          <a:prstGeom prst="rect">
            <a:avLst/>
          </a:prstGeom>
        </p:spPr>
        <p:txBody>
          <a:bodyPr spcFirstLastPara="1" wrap="square" lIns="0" tIns="0" rIns="0" bIns="0" anchor="ctr" anchorCtr="0">
            <a:noAutofit/>
          </a:bodyPr>
          <a:lstStyle>
            <a:lvl1pPr marL="152400" lvl="0" indent="0" algn="ctr" rtl="0">
              <a:spcBef>
                <a:spcPts val="0"/>
              </a:spcBef>
              <a:spcAft>
                <a:spcPts val="0"/>
              </a:spcAft>
              <a:buClr>
                <a:srgbClr val="FFFFFF"/>
              </a:buClr>
              <a:buSzPts val="1200"/>
              <a:buFontTx/>
              <a:buNone/>
              <a:defRPr sz="1800" b="1" i="0">
                <a:solidFill>
                  <a:schemeClr val="tx2"/>
                </a:solidFill>
                <a:latin typeface="Century Gothic" panose="020B0502020202020204" pitchFamily="34" charset="0"/>
              </a:defRPr>
            </a:lvl1pPr>
            <a:lvl2pPr marL="914400" lvl="1" indent="-304800" rtl="0">
              <a:spcBef>
                <a:spcPts val="1600"/>
              </a:spcBef>
              <a:spcAft>
                <a:spcPts val="0"/>
              </a:spcAft>
              <a:buClr>
                <a:srgbClr val="FFFFFF"/>
              </a:buClr>
              <a:buSzPts val="1200"/>
              <a:buAutoNum type="alphaLcPeriod"/>
              <a:defRPr/>
            </a:lvl2pPr>
            <a:lvl3pPr marL="1371600" lvl="2" indent="-304800" rtl="0">
              <a:spcBef>
                <a:spcPts val="1600"/>
              </a:spcBef>
              <a:spcAft>
                <a:spcPts val="0"/>
              </a:spcAft>
              <a:buClr>
                <a:srgbClr val="FFFFFF"/>
              </a:buClr>
              <a:buSzPts val="1200"/>
              <a:buAutoNum type="romanLcPeriod"/>
              <a:defRPr/>
            </a:lvl3pPr>
            <a:lvl4pPr marL="1828800" lvl="3" indent="-304800" rtl="0">
              <a:spcBef>
                <a:spcPts val="1600"/>
              </a:spcBef>
              <a:spcAft>
                <a:spcPts val="0"/>
              </a:spcAft>
              <a:buClr>
                <a:srgbClr val="FFFFFF"/>
              </a:buClr>
              <a:buSzPts val="1200"/>
              <a:buAutoNum type="arabicPeriod"/>
              <a:defRPr/>
            </a:lvl4pPr>
            <a:lvl5pPr marL="2286000" lvl="4" indent="-304800" rtl="0">
              <a:spcBef>
                <a:spcPts val="1600"/>
              </a:spcBef>
              <a:spcAft>
                <a:spcPts val="0"/>
              </a:spcAft>
              <a:buClr>
                <a:srgbClr val="FFFFFF"/>
              </a:buClr>
              <a:buSzPts val="1200"/>
              <a:buAutoNum type="alphaLcPeriod"/>
              <a:defRPr/>
            </a:lvl5pPr>
            <a:lvl6pPr marL="2743200" lvl="5" indent="-304800" rtl="0">
              <a:spcBef>
                <a:spcPts val="1600"/>
              </a:spcBef>
              <a:spcAft>
                <a:spcPts val="0"/>
              </a:spcAft>
              <a:buClr>
                <a:srgbClr val="FFFFFF"/>
              </a:buClr>
              <a:buSzPts val="1200"/>
              <a:buAutoNum type="romanLcPeriod"/>
              <a:defRPr/>
            </a:lvl6pPr>
            <a:lvl7pPr marL="3200400" lvl="6" indent="-304800" rtl="0">
              <a:spcBef>
                <a:spcPts val="1600"/>
              </a:spcBef>
              <a:spcAft>
                <a:spcPts val="0"/>
              </a:spcAft>
              <a:buClr>
                <a:srgbClr val="FFFFFF"/>
              </a:buClr>
              <a:buSzPts val="1200"/>
              <a:buAutoNum type="arabicPeriod"/>
              <a:defRPr/>
            </a:lvl7pPr>
            <a:lvl8pPr marL="3657600" lvl="7" indent="-304800" rtl="0">
              <a:spcBef>
                <a:spcPts val="1600"/>
              </a:spcBef>
              <a:spcAft>
                <a:spcPts val="0"/>
              </a:spcAft>
              <a:buClr>
                <a:srgbClr val="FFFFFF"/>
              </a:buClr>
              <a:buSzPts val="1200"/>
              <a:buAutoNum type="alphaLcPeriod"/>
              <a:defRPr/>
            </a:lvl8pPr>
            <a:lvl9pPr marL="4114800" lvl="8" indent="-304800" rtl="0">
              <a:spcBef>
                <a:spcPts val="1600"/>
              </a:spcBef>
              <a:spcAft>
                <a:spcPts val="1600"/>
              </a:spcAft>
              <a:buClr>
                <a:srgbClr val="FFFFFF"/>
              </a:buClr>
              <a:buSzPts val="1200"/>
              <a:buAutoNum type="romanLcPeriod"/>
              <a:defRPr/>
            </a:lvl9pPr>
          </a:lstStyle>
          <a:p>
            <a:endParaRPr dirty="0"/>
          </a:p>
        </p:txBody>
      </p:sp>
      <p:sp>
        <p:nvSpPr>
          <p:cNvPr id="15" name="Google Shape;88;p4">
            <a:extLst>
              <a:ext uri="{FF2B5EF4-FFF2-40B4-BE49-F238E27FC236}">
                <a16:creationId xmlns:a16="http://schemas.microsoft.com/office/drawing/2014/main" id="{AF6841DD-B94A-F423-A6B9-73DAAEFD01EB}"/>
              </a:ext>
            </a:extLst>
          </p:cNvPr>
          <p:cNvSpPr txBox="1">
            <a:spLocks noGrp="1"/>
          </p:cNvSpPr>
          <p:nvPr>
            <p:ph type="body" idx="36"/>
          </p:nvPr>
        </p:nvSpPr>
        <p:spPr>
          <a:xfrm>
            <a:off x="2268545" y="5120389"/>
            <a:ext cx="2625710" cy="366011"/>
          </a:xfrm>
          <a:prstGeom prst="rect">
            <a:avLst/>
          </a:prstGeom>
        </p:spPr>
        <p:txBody>
          <a:bodyPr spcFirstLastPara="1" wrap="square" lIns="0" tIns="0" rIns="0" bIns="0" anchor="ctr" anchorCtr="0">
            <a:noAutofit/>
          </a:bodyPr>
          <a:lstStyle>
            <a:lvl1pPr marL="152400" lvl="0" indent="0" algn="ctr" rtl="0">
              <a:spcBef>
                <a:spcPts val="0"/>
              </a:spcBef>
              <a:spcAft>
                <a:spcPts val="0"/>
              </a:spcAft>
              <a:buClr>
                <a:srgbClr val="FFFFFF"/>
              </a:buClr>
              <a:buSzPts val="1200"/>
              <a:buFontTx/>
              <a:buNone/>
              <a:defRPr sz="1800" b="1" i="0">
                <a:solidFill>
                  <a:schemeClr val="tx2"/>
                </a:solidFill>
                <a:latin typeface="Century Gothic" panose="020B0502020202020204" pitchFamily="34" charset="0"/>
              </a:defRPr>
            </a:lvl1pPr>
            <a:lvl2pPr marL="914400" lvl="1" indent="-304800" rtl="0">
              <a:spcBef>
                <a:spcPts val="1600"/>
              </a:spcBef>
              <a:spcAft>
                <a:spcPts val="0"/>
              </a:spcAft>
              <a:buClr>
                <a:srgbClr val="FFFFFF"/>
              </a:buClr>
              <a:buSzPts val="1200"/>
              <a:buAutoNum type="alphaLcPeriod"/>
              <a:defRPr/>
            </a:lvl2pPr>
            <a:lvl3pPr marL="1371600" lvl="2" indent="-304800" rtl="0">
              <a:spcBef>
                <a:spcPts val="1600"/>
              </a:spcBef>
              <a:spcAft>
                <a:spcPts val="0"/>
              </a:spcAft>
              <a:buClr>
                <a:srgbClr val="FFFFFF"/>
              </a:buClr>
              <a:buSzPts val="1200"/>
              <a:buAutoNum type="romanLcPeriod"/>
              <a:defRPr/>
            </a:lvl3pPr>
            <a:lvl4pPr marL="1828800" lvl="3" indent="-304800" rtl="0">
              <a:spcBef>
                <a:spcPts val="1600"/>
              </a:spcBef>
              <a:spcAft>
                <a:spcPts val="0"/>
              </a:spcAft>
              <a:buClr>
                <a:srgbClr val="FFFFFF"/>
              </a:buClr>
              <a:buSzPts val="1200"/>
              <a:buAutoNum type="arabicPeriod"/>
              <a:defRPr/>
            </a:lvl4pPr>
            <a:lvl5pPr marL="2286000" lvl="4" indent="-304800" rtl="0">
              <a:spcBef>
                <a:spcPts val="1600"/>
              </a:spcBef>
              <a:spcAft>
                <a:spcPts val="0"/>
              </a:spcAft>
              <a:buClr>
                <a:srgbClr val="FFFFFF"/>
              </a:buClr>
              <a:buSzPts val="1200"/>
              <a:buAutoNum type="alphaLcPeriod"/>
              <a:defRPr/>
            </a:lvl5pPr>
            <a:lvl6pPr marL="2743200" lvl="5" indent="-304800" rtl="0">
              <a:spcBef>
                <a:spcPts val="1600"/>
              </a:spcBef>
              <a:spcAft>
                <a:spcPts val="0"/>
              </a:spcAft>
              <a:buClr>
                <a:srgbClr val="FFFFFF"/>
              </a:buClr>
              <a:buSzPts val="1200"/>
              <a:buAutoNum type="romanLcPeriod"/>
              <a:defRPr/>
            </a:lvl6pPr>
            <a:lvl7pPr marL="3200400" lvl="6" indent="-304800" rtl="0">
              <a:spcBef>
                <a:spcPts val="1600"/>
              </a:spcBef>
              <a:spcAft>
                <a:spcPts val="0"/>
              </a:spcAft>
              <a:buClr>
                <a:srgbClr val="FFFFFF"/>
              </a:buClr>
              <a:buSzPts val="1200"/>
              <a:buAutoNum type="arabicPeriod"/>
              <a:defRPr/>
            </a:lvl7pPr>
            <a:lvl8pPr marL="3657600" lvl="7" indent="-304800" rtl="0">
              <a:spcBef>
                <a:spcPts val="1600"/>
              </a:spcBef>
              <a:spcAft>
                <a:spcPts val="0"/>
              </a:spcAft>
              <a:buClr>
                <a:srgbClr val="FFFFFF"/>
              </a:buClr>
              <a:buSzPts val="1200"/>
              <a:buAutoNum type="alphaLcPeriod"/>
              <a:defRPr/>
            </a:lvl8pPr>
            <a:lvl9pPr marL="4114800" lvl="8" indent="-304800" rtl="0">
              <a:spcBef>
                <a:spcPts val="1600"/>
              </a:spcBef>
              <a:spcAft>
                <a:spcPts val="1600"/>
              </a:spcAft>
              <a:buClr>
                <a:srgbClr val="FFFFFF"/>
              </a:buClr>
              <a:buSzPts val="1200"/>
              <a:buAutoNum type="romanLcPeriod"/>
              <a:defRPr/>
            </a:lvl9pPr>
          </a:lstStyle>
          <a:p>
            <a:endParaRPr dirty="0"/>
          </a:p>
        </p:txBody>
      </p:sp>
      <p:sp>
        <p:nvSpPr>
          <p:cNvPr id="16" name="Google Shape;88;p4">
            <a:extLst>
              <a:ext uri="{FF2B5EF4-FFF2-40B4-BE49-F238E27FC236}">
                <a16:creationId xmlns:a16="http://schemas.microsoft.com/office/drawing/2014/main" id="{AAF811EC-793E-BC4A-3DC3-9C99ACBAAD58}"/>
              </a:ext>
            </a:extLst>
          </p:cNvPr>
          <p:cNvSpPr txBox="1">
            <a:spLocks noGrp="1"/>
          </p:cNvSpPr>
          <p:nvPr>
            <p:ph type="body" idx="37"/>
          </p:nvPr>
        </p:nvSpPr>
        <p:spPr>
          <a:xfrm>
            <a:off x="7297745" y="5120389"/>
            <a:ext cx="2625710" cy="366011"/>
          </a:xfrm>
          <a:prstGeom prst="rect">
            <a:avLst/>
          </a:prstGeom>
        </p:spPr>
        <p:txBody>
          <a:bodyPr spcFirstLastPara="1" wrap="square" lIns="0" tIns="0" rIns="0" bIns="0" anchor="ctr" anchorCtr="0">
            <a:noAutofit/>
          </a:bodyPr>
          <a:lstStyle>
            <a:lvl1pPr marL="152400" lvl="0" indent="0" algn="ctr" rtl="0">
              <a:spcBef>
                <a:spcPts val="0"/>
              </a:spcBef>
              <a:spcAft>
                <a:spcPts val="0"/>
              </a:spcAft>
              <a:buClr>
                <a:srgbClr val="FFFFFF"/>
              </a:buClr>
              <a:buSzPts val="1200"/>
              <a:buFontTx/>
              <a:buNone/>
              <a:defRPr sz="1800" b="1" i="0">
                <a:solidFill>
                  <a:schemeClr val="tx2"/>
                </a:solidFill>
                <a:latin typeface="Century Gothic" panose="020B0502020202020204" pitchFamily="34" charset="0"/>
              </a:defRPr>
            </a:lvl1pPr>
            <a:lvl2pPr marL="914400" lvl="1" indent="-304800" rtl="0">
              <a:spcBef>
                <a:spcPts val="1600"/>
              </a:spcBef>
              <a:spcAft>
                <a:spcPts val="0"/>
              </a:spcAft>
              <a:buClr>
                <a:srgbClr val="FFFFFF"/>
              </a:buClr>
              <a:buSzPts val="1200"/>
              <a:buAutoNum type="alphaLcPeriod"/>
              <a:defRPr/>
            </a:lvl2pPr>
            <a:lvl3pPr marL="1371600" lvl="2" indent="-304800" rtl="0">
              <a:spcBef>
                <a:spcPts val="1600"/>
              </a:spcBef>
              <a:spcAft>
                <a:spcPts val="0"/>
              </a:spcAft>
              <a:buClr>
                <a:srgbClr val="FFFFFF"/>
              </a:buClr>
              <a:buSzPts val="1200"/>
              <a:buAutoNum type="romanLcPeriod"/>
              <a:defRPr/>
            </a:lvl3pPr>
            <a:lvl4pPr marL="1828800" lvl="3" indent="-304800" rtl="0">
              <a:spcBef>
                <a:spcPts val="1600"/>
              </a:spcBef>
              <a:spcAft>
                <a:spcPts val="0"/>
              </a:spcAft>
              <a:buClr>
                <a:srgbClr val="FFFFFF"/>
              </a:buClr>
              <a:buSzPts val="1200"/>
              <a:buAutoNum type="arabicPeriod"/>
              <a:defRPr/>
            </a:lvl4pPr>
            <a:lvl5pPr marL="2286000" lvl="4" indent="-304800" rtl="0">
              <a:spcBef>
                <a:spcPts val="1600"/>
              </a:spcBef>
              <a:spcAft>
                <a:spcPts val="0"/>
              </a:spcAft>
              <a:buClr>
                <a:srgbClr val="FFFFFF"/>
              </a:buClr>
              <a:buSzPts val="1200"/>
              <a:buAutoNum type="alphaLcPeriod"/>
              <a:defRPr/>
            </a:lvl5pPr>
            <a:lvl6pPr marL="2743200" lvl="5" indent="-304800" rtl="0">
              <a:spcBef>
                <a:spcPts val="1600"/>
              </a:spcBef>
              <a:spcAft>
                <a:spcPts val="0"/>
              </a:spcAft>
              <a:buClr>
                <a:srgbClr val="FFFFFF"/>
              </a:buClr>
              <a:buSzPts val="1200"/>
              <a:buAutoNum type="romanLcPeriod"/>
              <a:defRPr/>
            </a:lvl6pPr>
            <a:lvl7pPr marL="3200400" lvl="6" indent="-304800" rtl="0">
              <a:spcBef>
                <a:spcPts val="1600"/>
              </a:spcBef>
              <a:spcAft>
                <a:spcPts val="0"/>
              </a:spcAft>
              <a:buClr>
                <a:srgbClr val="FFFFFF"/>
              </a:buClr>
              <a:buSzPts val="1200"/>
              <a:buAutoNum type="arabicPeriod"/>
              <a:defRPr/>
            </a:lvl7pPr>
            <a:lvl8pPr marL="3657600" lvl="7" indent="-304800" rtl="0">
              <a:spcBef>
                <a:spcPts val="1600"/>
              </a:spcBef>
              <a:spcAft>
                <a:spcPts val="0"/>
              </a:spcAft>
              <a:buClr>
                <a:srgbClr val="FFFFFF"/>
              </a:buClr>
              <a:buSzPts val="1200"/>
              <a:buAutoNum type="alphaLcPeriod"/>
              <a:defRPr/>
            </a:lvl8pPr>
            <a:lvl9pPr marL="4114800" lvl="8" indent="-304800" rtl="0">
              <a:spcBef>
                <a:spcPts val="1600"/>
              </a:spcBef>
              <a:spcAft>
                <a:spcPts val="1600"/>
              </a:spcAft>
              <a:buClr>
                <a:srgbClr val="FFFFFF"/>
              </a:buClr>
              <a:buSzPts val="1200"/>
              <a:buAutoNum type="romanLcPeriod"/>
              <a:defRPr/>
            </a:lvl9pPr>
          </a:lstStyle>
          <a:p>
            <a:endParaRPr dirty="0"/>
          </a:p>
        </p:txBody>
      </p:sp>
      <p:sp>
        <p:nvSpPr>
          <p:cNvPr id="20" name="Google Shape;88;p4">
            <a:extLst>
              <a:ext uri="{FF2B5EF4-FFF2-40B4-BE49-F238E27FC236}">
                <a16:creationId xmlns:a16="http://schemas.microsoft.com/office/drawing/2014/main" id="{124BFB9D-631D-CE03-C7E4-A1813275C7C0}"/>
              </a:ext>
            </a:extLst>
          </p:cNvPr>
          <p:cNvSpPr txBox="1">
            <a:spLocks noGrp="1"/>
          </p:cNvSpPr>
          <p:nvPr>
            <p:ph type="body" idx="38"/>
          </p:nvPr>
        </p:nvSpPr>
        <p:spPr>
          <a:xfrm rot="16200000">
            <a:off x="507541" y="4040119"/>
            <a:ext cx="1588246" cy="366011"/>
          </a:xfrm>
          <a:prstGeom prst="rect">
            <a:avLst/>
          </a:prstGeom>
        </p:spPr>
        <p:txBody>
          <a:bodyPr spcFirstLastPara="1" wrap="square" lIns="0" tIns="0" rIns="0" bIns="0" anchor="ctr" anchorCtr="0">
            <a:noAutofit/>
          </a:bodyPr>
          <a:lstStyle>
            <a:lvl1pPr marL="152400" lvl="0" indent="0" algn="ctr" rtl="0">
              <a:spcBef>
                <a:spcPts val="0"/>
              </a:spcBef>
              <a:spcAft>
                <a:spcPts val="0"/>
              </a:spcAft>
              <a:buClr>
                <a:srgbClr val="FFFFFF"/>
              </a:buClr>
              <a:buSzPts val="1200"/>
              <a:buFontTx/>
              <a:buNone/>
              <a:defRPr sz="1200" b="0" i="0">
                <a:solidFill>
                  <a:schemeClr val="tx1"/>
                </a:solidFill>
                <a:latin typeface="Century Gothic" panose="020B0502020202020204" pitchFamily="34" charset="0"/>
              </a:defRPr>
            </a:lvl1pPr>
            <a:lvl2pPr marL="914400" lvl="1" indent="-304800" rtl="0">
              <a:spcBef>
                <a:spcPts val="1600"/>
              </a:spcBef>
              <a:spcAft>
                <a:spcPts val="0"/>
              </a:spcAft>
              <a:buClr>
                <a:srgbClr val="FFFFFF"/>
              </a:buClr>
              <a:buSzPts val="1200"/>
              <a:buAutoNum type="alphaLcPeriod"/>
              <a:defRPr/>
            </a:lvl2pPr>
            <a:lvl3pPr marL="1371600" lvl="2" indent="-304800" rtl="0">
              <a:spcBef>
                <a:spcPts val="1600"/>
              </a:spcBef>
              <a:spcAft>
                <a:spcPts val="0"/>
              </a:spcAft>
              <a:buClr>
                <a:srgbClr val="FFFFFF"/>
              </a:buClr>
              <a:buSzPts val="1200"/>
              <a:buAutoNum type="romanLcPeriod"/>
              <a:defRPr/>
            </a:lvl3pPr>
            <a:lvl4pPr marL="1828800" lvl="3" indent="-304800" rtl="0">
              <a:spcBef>
                <a:spcPts val="1600"/>
              </a:spcBef>
              <a:spcAft>
                <a:spcPts val="0"/>
              </a:spcAft>
              <a:buClr>
                <a:srgbClr val="FFFFFF"/>
              </a:buClr>
              <a:buSzPts val="1200"/>
              <a:buAutoNum type="arabicPeriod"/>
              <a:defRPr/>
            </a:lvl4pPr>
            <a:lvl5pPr marL="2286000" lvl="4" indent="-304800" rtl="0">
              <a:spcBef>
                <a:spcPts val="1600"/>
              </a:spcBef>
              <a:spcAft>
                <a:spcPts val="0"/>
              </a:spcAft>
              <a:buClr>
                <a:srgbClr val="FFFFFF"/>
              </a:buClr>
              <a:buSzPts val="1200"/>
              <a:buAutoNum type="alphaLcPeriod"/>
              <a:defRPr/>
            </a:lvl5pPr>
            <a:lvl6pPr marL="2743200" lvl="5" indent="-304800" rtl="0">
              <a:spcBef>
                <a:spcPts val="1600"/>
              </a:spcBef>
              <a:spcAft>
                <a:spcPts val="0"/>
              </a:spcAft>
              <a:buClr>
                <a:srgbClr val="FFFFFF"/>
              </a:buClr>
              <a:buSzPts val="1200"/>
              <a:buAutoNum type="romanLcPeriod"/>
              <a:defRPr/>
            </a:lvl6pPr>
            <a:lvl7pPr marL="3200400" lvl="6" indent="-304800" rtl="0">
              <a:spcBef>
                <a:spcPts val="1600"/>
              </a:spcBef>
              <a:spcAft>
                <a:spcPts val="0"/>
              </a:spcAft>
              <a:buClr>
                <a:srgbClr val="FFFFFF"/>
              </a:buClr>
              <a:buSzPts val="1200"/>
              <a:buAutoNum type="arabicPeriod"/>
              <a:defRPr/>
            </a:lvl7pPr>
            <a:lvl8pPr marL="3657600" lvl="7" indent="-304800" rtl="0">
              <a:spcBef>
                <a:spcPts val="1600"/>
              </a:spcBef>
              <a:spcAft>
                <a:spcPts val="0"/>
              </a:spcAft>
              <a:buClr>
                <a:srgbClr val="FFFFFF"/>
              </a:buClr>
              <a:buSzPts val="1200"/>
              <a:buAutoNum type="alphaLcPeriod"/>
              <a:defRPr/>
            </a:lvl8pPr>
            <a:lvl9pPr marL="4114800" lvl="8" indent="-304800" rtl="0">
              <a:spcBef>
                <a:spcPts val="1600"/>
              </a:spcBef>
              <a:spcAft>
                <a:spcPts val="1600"/>
              </a:spcAft>
              <a:buClr>
                <a:srgbClr val="FFFFFF"/>
              </a:buClr>
              <a:buSzPts val="1200"/>
              <a:buAutoNum type="romanLcPeriod"/>
              <a:defRPr/>
            </a:lvl9pPr>
          </a:lstStyle>
          <a:p>
            <a:endParaRPr dirty="0"/>
          </a:p>
        </p:txBody>
      </p:sp>
      <p:sp>
        <p:nvSpPr>
          <p:cNvPr id="21" name="Google Shape;88;p4">
            <a:extLst>
              <a:ext uri="{FF2B5EF4-FFF2-40B4-BE49-F238E27FC236}">
                <a16:creationId xmlns:a16="http://schemas.microsoft.com/office/drawing/2014/main" id="{E7CE4DE6-2430-E2CA-FDFD-7333377ED510}"/>
              </a:ext>
            </a:extLst>
          </p:cNvPr>
          <p:cNvSpPr txBox="1">
            <a:spLocks noGrp="1"/>
          </p:cNvSpPr>
          <p:nvPr>
            <p:ph type="body" idx="39"/>
          </p:nvPr>
        </p:nvSpPr>
        <p:spPr>
          <a:xfrm rot="5400000">
            <a:off x="10096215" y="4057003"/>
            <a:ext cx="1588246" cy="366011"/>
          </a:xfrm>
          <a:prstGeom prst="rect">
            <a:avLst/>
          </a:prstGeom>
        </p:spPr>
        <p:txBody>
          <a:bodyPr spcFirstLastPara="1" wrap="square" lIns="0" tIns="0" rIns="0" bIns="0" anchor="ctr" anchorCtr="0">
            <a:noAutofit/>
          </a:bodyPr>
          <a:lstStyle>
            <a:lvl1pPr marL="152400" lvl="0" indent="0" algn="ctr" rtl="0">
              <a:spcBef>
                <a:spcPts val="0"/>
              </a:spcBef>
              <a:spcAft>
                <a:spcPts val="0"/>
              </a:spcAft>
              <a:buClr>
                <a:srgbClr val="FFFFFF"/>
              </a:buClr>
              <a:buSzPts val="1200"/>
              <a:buFontTx/>
              <a:buNone/>
              <a:defRPr sz="1200" b="0" i="0">
                <a:solidFill>
                  <a:schemeClr val="tx1"/>
                </a:solidFill>
                <a:latin typeface="Century Gothic" panose="020B0502020202020204" pitchFamily="34" charset="0"/>
              </a:defRPr>
            </a:lvl1pPr>
            <a:lvl2pPr marL="914400" lvl="1" indent="-304800" rtl="0">
              <a:spcBef>
                <a:spcPts val="1600"/>
              </a:spcBef>
              <a:spcAft>
                <a:spcPts val="0"/>
              </a:spcAft>
              <a:buClr>
                <a:srgbClr val="FFFFFF"/>
              </a:buClr>
              <a:buSzPts val="1200"/>
              <a:buAutoNum type="alphaLcPeriod"/>
              <a:defRPr/>
            </a:lvl2pPr>
            <a:lvl3pPr marL="1371600" lvl="2" indent="-304800" rtl="0">
              <a:spcBef>
                <a:spcPts val="1600"/>
              </a:spcBef>
              <a:spcAft>
                <a:spcPts val="0"/>
              </a:spcAft>
              <a:buClr>
                <a:srgbClr val="FFFFFF"/>
              </a:buClr>
              <a:buSzPts val="1200"/>
              <a:buAutoNum type="romanLcPeriod"/>
              <a:defRPr/>
            </a:lvl3pPr>
            <a:lvl4pPr marL="1828800" lvl="3" indent="-304800" rtl="0">
              <a:spcBef>
                <a:spcPts val="1600"/>
              </a:spcBef>
              <a:spcAft>
                <a:spcPts val="0"/>
              </a:spcAft>
              <a:buClr>
                <a:srgbClr val="FFFFFF"/>
              </a:buClr>
              <a:buSzPts val="1200"/>
              <a:buAutoNum type="arabicPeriod"/>
              <a:defRPr/>
            </a:lvl4pPr>
            <a:lvl5pPr marL="2286000" lvl="4" indent="-304800" rtl="0">
              <a:spcBef>
                <a:spcPts val="1600"/>
              </a:spcBef>
              <a:spcAft>
                <a:spcPts val="0"/>
              </a:spcAft>
              <a:buClr>
                <a:srgbClr val="FFFFFF"/>
              </a:buClr>
              <a:buSzPts val="1200"/>
              <a:buAutoNum type="alphaLcPeriod"/>
              <a:defRPr/>
            </a:lvl5pPr>
            <a:lvl6pPr marL="2743200" lvl="5" indent="-304800" rtl="0">
              <a:spcBef>
                <a:spcPts val="1600"/>
              </a:spcBef>
              <a:spcAft>
                <a:spcPts val="0"/>
              </a:spcAft>
              <a:buClr>
                <a:srgbClr val="FFFFFF"/>
              </a:buClr>
              <a:buSzPts val="1200"/>
              <a:buAutoNum type="romanLcPeriod"/>
              <a:defRPr/>
            </a:lvl6pPr>
            <a:lvl7pPr marL="3200400" lvl="6" indent="-304800" rtl="0">
              <a:spcBef>
                <a:spcPts val="1600"/>
              </a:spcBef>
              <a:spcAft>
                <a:spcPts val="0"/>
              </a:spcAft>
              <a:buClr>
                <a:srgbClr val="FFFFFF"/>
              </a:buClr>
              <a:buSzPts val="1200"/>
              <a:buAutoNum type="arabicPeriod"/>
              <a:defRPr/>
            </a:lvl7pPr>
            <a:lvl8pPr marL="3657600" lvl="7" indent="-304800" rtl="0">
              <a:spcBef>
                <a:spcPts val="1600"/>
              </a:spcBef>
              <a:spcAft>
                <a:spcPts val="0"/>
              </a:spcAft>
              <a:buClr>
                <a:srgbClr val="FFFFFF"/>
              </a:buClr>
              <a:buSzPts val="1200"/>
              <a:buAutoNum type="alphaLcPeriod"/>
              <a:defRPr/>
            </a:lvl8pPr>
            <a:lvl9pPr marL="4114800" lvl="8" indent="-304800" rtl="0">
              <a:spcBef>
                <a:spcPts val="1600"/>
              </a:spcBef>
              <a:spcAft>
                <a:spcPts val="1600"/>
              </a:spcAft>
              <a:buClr>
                <a:srgbClr val="FFFFFF"/>
              </a:buClr>
              <a:buSzPts val="1200"/>
              <a:buAutoNum type="romanLcPeriod"/>
              <a:defRPr/>
            </a:lvl9pPr>
          </a:lstStyle>
          <a:p>
            <a:endParaRPr dirty="0"/>
          </a:p>
        </p:txBody>
      </p:sp>
      <p:sp>
        <p:nvSpPr>
          <p:cNvPr id="22" name="Google Shape;88;p4">
            <a:extLst>
              <a:ext uri="{FF2B5EF4-FFF2-40B4-BE49-F238E27FC236}">
                <a16:creationId xmlns:a16="http://schemas.microsoft.com/office/drawing/2014/main" id="{683F34C7-750B-A466-9807-6339B15F8C68}"/>
              </a:ext>
            </a:extLst>
          </p:cNvPr>
          <p:cNvSpPr txBox="1">
            <a:spLocks noGrp="1"/>
          </p:cNvSpPr>
          <p:nvPr>
            <p:ph type="body" idx="40"/>
          </p:nvPr>
        </p:nvSpPr>
        <p:spPr>
          <a:xfrm>
            <a:off x="5301877" y="2289038"/>
            <a:ext cx="1588246" cy="366011"/>
          </a:xfrm>
          <a:prstGeom prst="rect">
            <a:avLst/>
          </a:prstGeom>
        </p:spPr>
        <p:txBody>
          <a:bodyPr spcFirstLastPara="1" wrap="square" lIns="0" tIns="0" rIns="0" bIns="0" anchor="ctr" anchorCtr="0">
            <a:noAutofit/>
          </a:bodyPr>
          <a:lstStyle>
            <a:lvl1pPr marL="152400" lvl="0" indent="0" algn="ctr" rtl="0">
              <a:spcBef>
                <a:spcPts val="0"/>
              </a:spcBef>
              <a:spcAft>
                <a:spcPts val="0"/>
              </a:spcAft>
              <a:buClr>
                <a:srgbClr val="FFFFFF"/>
              </a:buClr>
              <a:buSzPts val="1200"/>
              <a:buFontTx/>
              <a:buNone/>
              <a:defRPr sz="1200" b="0" i="0">
                <a:solidFill>
                  <a:schemeClr val="tx1"/>
                </a:solidFill>
                <a:latin typeface="Century Gothic" panose="020B0502020202020204" pitchFamily="34" charset="0"/>
              </a:defRPr>
            </a:lvl1pPr>
            <a:lvl2pPr marL="914400" lvl="1" indent="-304800" rtl="0">
              <a:spcBef>
                <a:spcPts val="1600"/>
              </a:spcBef>
              <a:spcAft>
                <a:spcPts val="0"/>
              </a:spcAft>
              <a:buClr>
                <a:srgbClr val="FFFFFF"/>
              </a:buClr>
              <a:buSzPts val="1200"/>
              <a:buAutoNum type="alphaLcPeriod"/>
              <a:defRPr/>
            </a:lvl2pPr>
            <a:lvl3pPr marL="1371600" lvl="2" indent="-304800" rtl="0">
              <a:spcBef>
                <a:spcPts val="1600"/>
              </a:spcBef>
              <a:spcAft>
                <a:spcPts val="0"/>
              </a:spcAft>
              <a:buClr>
                <a:srgbClr val="FFFFFF"/>
              </a:buClr>
              <a:buSzPts val="1200"/>
              <a:buAutoNum type="romanLcPeriod"/>
              <a:defRPr/>
            </a:lvl3pPr>
            <a:lvl4pPr marL="1828800" lvl="3" indent="-304800" rtl="0">
              <a:spcBef>
                <a:spcPts val="1600"/>
              </a:spcBef>
              <a:spcAft>
                <a:spcPts val="0"/>
              </a:spcAft>
              <a:buClr>
                <a:srgbClr val="FFFFFF"/>
              </a:buClr>
              <a:buSzPts val="1200"/>
              <a:buAutoNum type="arabicPeriod"/>
              <a:defRPr/>
            </a:lvl4pPr>
            <a:lvl5pPr marL="2286000" lvl="4" indent="-304800" rtl="0">
              <a:spcBef>
                <a:spcPts val="1600"/>
              </a:spcBef>
              <a:spcAft>
                <a:spcPts val="0"/>
              </a:spcAft>
              <a:buClr>
                <a:srgbClr val="FFFFFF"/>
              </a:buClr>
              <a:buSzPts val="1200"/>
              <a:buAutoNum type="alphaLcPeriod"/>
              <a:defRPr/>
            </a:lvl5pPr>
            <a:lvl6pPr marL="2743200" lvl="5" indent="-304800" rtl="0">
              <a:spcBef>
                <a:spcPts val="1600"/>
              </a:spcBef>
              <a:spcAft>
                <a:spcPts val="0"/>
              </a:spcAft>
              <a:buClr>
                <a:srgbClr val="FFFFFF"/>
              </a:buClr>
              <a:buSzPts val="1200"/>
              <a:buAutoNum type="romanLcPeriod"/>
              <a:defRPr/>
            </a:lvl6pPr>
            <a:lvl7pPr marL="3200400" lvl="6" indent="-304800" rtl="0">
              <a:spcBef>
                <a:spcPts val="1600"/>
              </a:spcBef>
              <a:spcAft>
                <a:spcPts val="0"/>
              </a:spcAft>
              <a:buClr>
                <a:srgbClr val="FFFFFF"/>
              </a:buClr>
              <a:buSzPts val="1200"/>
              <a:buAutoNum type="arabicPeriod"/>
              <a:defRPr/>
            </a:lvl7pPr>
            <a:lvl8pPr marL="3657600" lvl="7" indent="-304800" rtl="0">
              <a:spcBef>
                <a:spcPts val="1600"/>
              </a:spcBef>
              <a:spcAft>
                <a:spcPts val="0"/>
              </a:spcAft>
              <a:buClr>
                <a:srgbClr val="FFFFFF"/>
              </a:buClr>
              <a:buSzPts val="1200"/>
              <a:buAutoNum type="alphaLcPeriod"/>
              <a:defRPr/>
            </a:lvl8pPr>
            <a:lvl9pPr marL="4114800" lvl="8" indent="-304800" rtl="0">
              <a:spcBef>
                <a:spcPts val="1600"/>
              </a:spcBef>
              <a:spcAft>
                <a:spcPts val="1600"/>
              </a:spcAft>
              <a:buClr>
                <a:srgbClr val="FFFFFF"/>
              </a:buClr>
              <a:buSzPts val="1200"/>
              <a:buAutoNum type="romanLcPeriod"/>
              <a:defRPr/>
            </a:lvl9pPr>
          </a:lstStyle>
          <a:p>
            <a:endParaRPr dirty="0"/>
          </a:p>
        </p:txBody>
      </p:sp>
      <p:sp>
        <p:nvSpPr>
          <p:cNvPr id="27" name="Google Shape;88;p4">
            <a:extLst>
              <a:ext uri="{FF2B5EF4-FFF2-40B4-BE49-F238E27FC236}">
                <a16:creationId xmlns:a16="http://schemas.microsoft.com/office/drawing/2014/main" id="{7EDCEE46-BAD8-3A6A-2AC6-BEBB6A0C9151}"/>
              </a:ext>
            </a:extLst>
          </p:cNvPr>
          <p:cNvSpPr txBox="1">
            <a:spLocks noGrp="1"/>
          </p:cNvSpPr>
          <p:nvPr>
            <p:ph type="body" idx="41"/>
          </p:nvPr>
        </p:nvSpPr>
        <p:spPr>
          <a:xfrm>
            <a:off x="5301877" y="5912993"/>
            <a:ext cx="1588246" cy="366011"/>
          </a:xfrm>
          <a:prstGeom prst="rect">
            <a:avLst/>
          </a:prstGeom>
        </p:spPr>
        <p:txBody>
          <a:bodyPr spcFirstLastPara="1" wrap="square" lIns="0" tIns="0" rIns="0" bIns="0" anchor="ctr" anchorCtr="0">
            <a:noAutofit/>
          </a:bodyPr>
          <a:lstStyle>
            <a:lvl1pPr marL="152400" lvl="0" indent="0" algn="ctr" rtl="0">
              <a:spcBef>
                <a:spcPts val="0"/>
              </a:spcBef>
              <a:spcAft>
                <a:spcPts val="0"/>
              </a:spcAft>
              <a:buClr>
                <a:srgbClr val="FFFFFF"/>
              </a:buClr>
              <a:buSzPts val="1200"/>
              <a:buFontTx/>
              <a:buNone/>
              <a:defRPr sz="1200" b="0" i="0">
                <a:solidFill>
                  <a:schemeClr val="tx1"/>
                </a:solidFill>
                <a:latin typeface="Century Gothic" panose="020B0502020202020204" pitchFamily="34" charset="0"/>
              </a:defRPr>
            </a:lvl1pPr>
            <a:lvl2pPr marL="914400" lvl="1" indent="-304800" rtl="0">
              <a:spcBef>
                <a:spcPts val="1600"/>
              </a:spcBef>
              <a:spcAft>
                <a:spcPts val="0"/>
              </a:spcAft>
              <a:buClr>
                <a:srgbClr val="FFFFFF"/>
              </a:buClr>
              <a:buSzPts val="1200"/>
              <a:buAutoNum type="alphaLcPeriod"/>
              <a:defRPr/>
            </a:lvl2pPr>
            <a:lvl3pPr marL="1371600" lvl="2" indent="-304800" rtl="0">
              <a:spcBef>
                <a:spcPts val="1600"/>
              </a:spcBef>
              <a:spcAft>
                <a:spcPts val="0"/>
              </a:spcAft>
              <a:buClr>
                <a:srgbClr val="FFFFFF"/>
              </a:buClr>
              <a:buSzPts val="1200"/>
              <a:buAutoNum type="romanLcPeriod"/>
              <a:defRPr/>
            </a:lvl3pPr>
            <a:lvl4pPr marL="1828800" lvl="3" indent="-304800" rtl="0">
              <a:spcBef>
                <a:spcPts val="1600"/>
              </a:spcBef>
              <a:spcAft>
                <a:spcPts val="0"/>
              </a:spcAft>
              <a:buClr>
                <a:srgbClr val="FFFFFF"/>
              </a:buClr>
              <a:buSzPts val="1200"/>
              <a:buAutoNum type="arabicPeriod"/>
              <a:defRPr/>
            </a:lvl4pPr>
            <a:lvl5pPr marL="2286000" lvl="4" indent="-304800" rtl="0">
              <a:spcBef>
                <a:spcPts val="1600"/>
              </a:spcBef>
              <a:spcAft>
                <a:spcPts val="0"/>
              </a:spcAft>
              <a:buClr>
                <a:srgbClr val="FFFFFF"/>
              </a:buClr>
              <a:buSzPts val="1200"/>
              <a:buAutoNum type="alphaLcPeriod"/>
              <a:defRPr/>
            </a:lvl5pPr>
            <a:lvl6pPr marL="2743200" lvl="5" indent="-304800" rtl="0">
              <a:spcBef>
                <a:spcPts val="1600"/>
              </a:spcBef>
              <a:spcAft>
                <a:spcPts val="0"/>
              </a:spcAft>
              <a:buClr>
                <a:srgbClr val="FFFFFF"/>
              </a:buClr>
              <a:buSzPts val="1200"/>
              <a:buAutoNum type="romanLcPeriod"/>
              <a:defRPr/>
            </a:lvl6pPr>
            <a:lvl7pPr marL="3200400" lvl="6" indent="-304800" rtl="0">
              <a:spcBef>
                <a:spcPts val="1600"/>
              </a:spcBef>
              <a:spcAft>
                <a:spcPts val="0"/>
              </a:spcAft>
              <a:buClr>
                <a:srgbClr val="FFFFFF"/>
              </a:buClr>
              <a:buSzPts val="1200"/>
              <a:buAutoNum type="arabicPeriod"/>
              <a:defRPr/>
            </a:lvl7pPr>
            <a:lvl8pPr marL="3657600" lvl="7" indent="-304800" rtl="0">
              <a:spcBef>
                <a:spcPts val="1600"/>
              </a:spcBef>
              <a:spcAft>
                <a:spcPts val="0"/>
              </a:spcAft>
              <a:buClr>
                <a:srgbClr val="FFFFFF"/>
              </a:buClr>
              <a:buSzPts val="1200"/>
              <a:buAutoNum type="alphaLcPeriod"/>
              <a:defRPr/>
            </a:lvl8pPr>
            <a:lvl9pPr marL="4114800" lvl="8" indent="-304800" rtl="0">
              <a:spcBef>
                <a:spcPts val="1600"/>
              </a:spcBef>
              <a:spcAft>
                <a:spcPts val="1600"/>
              </a:spcAft>
              <a:buClr>
                <a:srgbClr val="FFFFFF"/>
              </a:buClr>
              <a:buSzPts val="1200"/>
              <a:buAutoNum type="romanLcPeriod"/>
              <a:defRPr/>
            </a:lvl9pPr>
          </a:lstStyle>
          <a:p>
            <a:endParaRPr dirty="0"/>
          </a:p>
        </p:txBody>
      </p:sp>
    </p:spTree>
    <p:extLst>
      <p:ext uri="{BB962C8B-B14F-4D97-AF65-F5344CB8AC3E}">
        <p14:creationId xmlns:p14="http://schemas.microsoft.com/office/powerpoint/2010/main" val="26652390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D6C28C6-E2AE-1B43-BE6B-3934904A9C5D}" type="datetimeFigureOut">
              <a:rPr lang="en-US" smtClean="0"/>
              <a:t>4/25/24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B5AEA49-F56D-844B-96A4-0E7B5754BBC1}" type="slidenum">
              <a:rPr lang="en-US" smtClean="0"/>
              <a:t>‹N°›</a:t>
            </a:fld>
            <a:endParaRPr lang="en-US"/>
          </a:p>
        </p:txBody>
      </p:sp>
    </p:spTree>
    <p:extLst>
      <p:ext uri="{BB962C8B-B14F-4D97-AF65-F5344CB8AC3E}">
        <p14:creationId xmlns:p14="http://schemas.microsoft.com/office/powerpoint/2010/main" val="2708614548"/>
      </p:ext>
    </p:extLst>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8" r:id="rId5"/>
    <p:sldLayoutId id="2147483689" r:id="rId6"/>
    <p:sldLayoutId id="2147483685" r:id="rId7"/>
    <p:sldLayoutId id="2147483690" r:id="rId8"/>
    <p:sldLayoutId id="2147483691" r:id="rId9"/>
    <p:sldLayoutId id="2147483680" r:id="rId10"/>
    <p:sldLayoutId id="2147483692" r:id="rId11"/>
    <p:sldLayoutId id="2147483693" r:id="rId12"/>
    <p:sldLayoutId id="2147483694" r:id="rId13"/>
    <p:sldLayoutId id="2147483686" r:id="rId14"/>
    <p:sldLayoutId id="2147483695" r:id="rId15"/>
  </p:sldLayoutIdLst>
  <p:txStyles>
    <p:titleStyle>
      <a:lvl1pPr algn="l" defTabSz="914400" rtl="0" eaLnBrk="1" latinLnBrk="0" hangingPunct="1">
        <a:lnSpc>
          <a:spcPct val="90000"/>
        </a:lnSpc>
        <a:spcBef>
          <a:spcPct val="0"/>
        </a:spcBef>
        <a:buNone/>
        <a:defRPr sz="4400" b="1" i="0" kern="1200">
          <a:solidFill>
            <a:schemeClr val="tx1"/>
          </a:solidFill>
          <a:latin typeface="Bebas Neue Bold" pitchFamily="2" charset="0"/>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Century Gothic" panose="020B0502020202020204" pitchFamily="34"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Century Gothic" panose="020B0502020202020204" pitchFamily="34"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Century Gothic" panose="020B0502020202020204" pitchFamily="34"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Century Gothic" panose="020B0502020202020204" pitchFamily="34"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8.xml"/><Relationship Id="rId1" Type="http://schemas.openxmlformats.org/officeDocument/2006/relationships/slideLayout" Target="../slideLayouts/slideLayout10.xml"/><Relationship Id="rId4" Type="http://schemas.openxmlformats.org/officeDocument/2006/relationships/image" Target="../media/image8.jpe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3.xml"/><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4.xml"/><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B534A36-639A-AF53-E1FF-356906DBD794}"/>
              </a:ext>
            </a:extLst>
          </p:cNvPr>
          <p:cNvSpPr/>
          <p:nvPr/>
        </p:nvSpPr>
        <p:spPr>
          <a:xfrm>
            <a:off x="30480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solidFill>
            </a:endParaRPr>
          </a:p>
        </p:txBody>
      </p:sp>
      <p:sp>
        <p:nvSpPr>
          <p:cNvPr id="2" name="Oval 1">
            <a:extLst>
              <a:ext uri="{FF2B5EF4-FFF2-40B4-BE49-F238E27FC236}">
                <a16:creationId xmlns:a16="http://schemas.microsoft.com/office/drawing/2014/main" id="{C1302490-79EE-115A-A04C-F150DC0A989D}"/>
              </a:ext>
            </a:extLst>
          </p:cNvPr>
          <p:cNvSpPr/>
          <p:nvPr/>
        </p:nvSpPr>
        <p:spPr>
          <a:xfrm>
            <a:off x="3581400" y="952499"/>
            <a:ext cx="5029200" cy="50292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4" name="Straight Connector 3">
            <a:extLst>
              <a:ext uri="{FF2B5EF4-FFF2-40B4-BE49-F238E27FC236}">
                <a16:creationId xmlns:a16="http://schemas.microsoft.com/office/drawing/2014/main" id="{AF91FCD0-E263-3C3B-42BB-14828D97823A}"/>
              </a:ext>
            </a:extLst>
          </p:cNvPr>
          <p:cNvCxnSpPr>
            <a:cxnSpLocks/>
          </p:cNvCxnSpPr>
          <p:nvPr/>
        </p:nvCxnSpPr>
        <p:spPr>
          <a:xfrm>
            <a:off x="990600" y="3429000"/>
            <a:ext cx="0" cy="2569492"/>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AB82DD3B-66E2-3DE0-8B21-ED53D44C1E19}"/>
              </a:ext>
            </a:extLst>
          </p:cNvPr>
          <p:cNvCxnSpPr>
            <a:cxnSpLocks/>
          </p:cNvCxnSpPr>
          <p:nvPr/>
        </p:nvCxnSpPr>
        <p:spPr>
          <a:xfrm>
            <a:off x="11201393" y="647699"/>
            <a:ext cx="0" cy="563880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9" name="Text Placeholder 8">
            <a:extLst>
              <a:ext uri="{FF2B5EF4-FFF2-40B4-BE49-F238E27FC236}">
                <a16:creationId xmlns:a16="http://schemas.microsoft.com/office/drawing/2014/main" id="{B54E5DFA-2FE5-D65C-B59D-0C29AAE9C6A2}"/>
              </a:ext>
            </a:extLst>
          </p:cNvPr>
          <p:cNvSpPr>
            <a:spLocks noGrp="1"/>
          </p:cNvSpPr>
          <p:nvPr>
            <p:ph type="body" idx="10"/>
          </p:nvPr>
        </p:nvSpPr>
        <p:spPr>
          <a:xfrm>
            <a:off x="7457410" y="1270141"/>
            <a:ext cx="3210592" cy="923329"/>
          </a:xfrm>
        </p:spPr>
        <p:txBody>
          <a:bodyPr/>
          <a:lstStyle/>
          <a:p>
            <a:r>
              <a:rPr lang="en-US" sz="3200" dirty="0"/>
              <a:t>SCHOOLIFY</a:t>
            </a:r>
            <a:endParaRPr lang="en-US" dirty="0"/>
          </a:p>
        </p:txBody>
      </p:sp>
      <p:sp>
        <p:nvSpPr>
          <p:cNvPr id="8" name="Title 7">
            <a:extLst>
              <a:ext uri="{FF2B5EF4-FFF2-40B4-BE49-F238E27FC236}">
                <a16:creationId xmlns:a16="http://schemas.microsoft.com/office/drawing/2014/main" id="{119AC66C-BD4D-6C74-7C67-C9D74EEB8724}"/>
              </a:ext>
            </a:extLst>
          </p:cNvPr>
          <p:cNvSpPr>
            <a:spLocks noGrp="1"/>
          </p:cNvSpPr>
          <p:nvPr>
            <p:ph type="title"/>
          </p:nvPr>
        </p:nvSpPr>
        <p:spPr/>
        <p:txBody>
          <a:bodyPr/>
          <a:lstStyle/>
          <a:p>
            <a:r>
              <a:rPr lang="en-US" sz="12800" b="0" dirty="0">
                <a:latin typeface="Bebas Neue" panose="020B0606020202050201" pitchFamily="34" charset="77"/>
                <a:ea typeface="Lato Heavy" charset="0"/>
                <a:cs typeface="Poppins" pitchFamily="2" charset="77"/>
              </a:rPr>
              <a:t>PITCH DECK</a:t>
            </a:r>
          </a:p>
        </p:txBody>
      </p:sp>
      <p:sp>
        <p:nvSpPr>
          <p:cNvPr id="10" name="Text Placeholder 9">
            <a:extLst>
              <a:ext uri="{FF2B5EF4-FFF2-40B4-BE49-F238E27FC236}">
                <a16:creationId xmlns:a16="http://schemas.microsoft.com/office/drawing/2014/main" id="{36BA550E-864C-A182-B876-668F48D7AE6C}"/>
              </a:ext>
            </a:extLst>
          </p:cNvPr>
          <p:cNvSpPr>
            <a:spLocks noGrp="1"/>
          </p:cNvSpPr>
          <p:nvPr>
            <p:ph type="body" idx="11"/>
          </p:nvPr>
        </p:nvSpPr>
        <p:spPr/>
        <p:txBody>
          <a:bodyPr/>
          <a:lstStyle/>
          <a:p>
            <a:r>
              <a:rPr lang="en-US" dirty="0"/>
              <a:t>Pitch-Deck</a:t>
            </a:r>
          </a:p>
        </p:txBody>
      </p:sp>
      <p:pic>
        <p:nvPicPr>
          <p:cNvPr id="6" name="Image 5">
            <a:extLst>
              <a:ext uri="{FF2B5EF4-FFF2-40B4-BE49-F238E27FC236}">
                <a16:creationId xmlns:a16="http://schemas.microsoft.com/office/drawing/2014/main" id="{12B4B785-8AC6-8AD8-CF66-0961DC6D659D}"/>
              </a:ext>
            </a:extLst>
          </p:cNvPr>
          <p:cNvPicPr>
            <a:picLocks noChangeAspect="1"/>
          </p:cNvPicPr>
          <p:nvPr/>
        </p:nvPicPr>
        <p:blipFill>
          <a:blip r:embed="rId3"/>
          <a:stretch>
            <a:fillRect/>
          </a:stretch>
        </p:blipFill>
        <p:spPr>
          <a:xfrm>
            <a:off x="98563" y="0"/>
            <a:ext cx="1544832" cy="1366032"/>
          </a:xfrm>
          <a:prstGeom prst="rect">
            <a:avLst/>
          </a:prstGeom>
        </p:spPr>
      </p:pic>
      <p:pic>
        <p:nvPicPr>
          <p:cNvPr id="14" name="Image 13">
            <a:extLst>
              <a:ext uri="{FF2B5EF4-FFF2-40B4-BE49-F238E27FC236}">
                <a16:creationId xmlns:a16="http://schemas.microsoft.com/office/drawing/2014/main" id="{107666F9-4ADC-01C8-ECB9-C0085E1C27A6}"/>
              </a:ext>
            </a:extLst>
          </p:cNvPr>
          <p:cNvPicPr>
            <a:picLocks noChangeAspect="1"/>
          </p:cNvPicPr>
          <p:nvPr/>
        </p:nvPicPr>
        <p:blipFill>
          <a:blip r:embed="rId4"/>
          <a:stretch>
            <a:fillRect/>
          </a:stretch>
        </p:blipFill>
        <p:spPr>
          <a:xfrm>
            <a:off x="1883397" y="2739301"/>
            <a:ext cx="5246793" cy="5246793"/>
          </a:xfrm>
          <a:prstGeom prst="rect">
            <a:avLst/>
          </a:prstGeom>
        </p:spPr>
      </p:pic>
      <p:pic>
        <p:nvPicPr>
          <p:cNvPr id="16" name="Image 15">
            <a:extLst>
              <a:ext uri="{FF2B5EF4-FFF2-40B4-BE49-F238E27FC236}">
                <a16:creationId xmlns:a16="http://schemas.microsoft.com/office/drawing/2014/main" id="{6CC6D7F1-7C11-0421-0916-9631818B6E33}"/>
              </a:ext>
            </a:extLst>
          </p:cNvPr>
          <p:cNvPicPr>
            <a:picLocks noChangeAspect="1"/>
          </p:cNvPicPr>
          <p:nvPr/>
        </p:nvPicPr>
        <p:blipFill>
          <a:blip r:embed="rId5"/>
          <a:stretch>
            <a:fillRect/>
          </a:stretch>
        </p:blipFill>
        <p:spPr>
          <a:xfrm>
            <a:off x="-1850712" y="1114240"/>
            <a:ext cx="6346800" cy="6346800"/>
          </a:xfrm>
          <a:prstGeom prst="rect">
            <a:avLst/>
          </a:prstGeom>
        </p:spPr>
      </p:pic>
    </p:spTree>
    <p:extLst>
      <p:ext uri="{BB962C8B-B14F-4D97-AF65-F5344CB8AC3E}">
        <p14:creationId xmlns:p14="http://schemas.microsoft.com/office/powerpoint/2010/main" val="4213023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Rounded Rectangle 41">
            <a:extLst>
              <a:ext uri="{FF2B5EF4-FFF2-40B4-BE49-F238E27FC236}">
                <a16:creationId xmlns:a16="http://schemas.microsoft.com/office/drawing/2014/main" id="{C2E0CFD0-5D2C-96B8-E2ED-7B47C92D41FC}"/>
              </a:ext>
            </a:extLst>
          </p:cNvPr>
          <p:cNvSpPr/>
          <p:nvPr/>
        </p:nvSpPr>
        <p:spPr>
          <a:xfrm>
            <a:off x="5771198" y="4351533"/>
            <a:ext cx="4708462" cy="1443455"/>
          </a:xfrm>
          <a:prstGeom prst="roundRect">
            <a:avLst>
              <a:gd name="adj" fmla="val 0"/>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50">
              <a:latin typeface="Century Gothic" panose="020B0502020202020204" pitchFamily="34" charset="0"/>
            </a:endParaRPr>
          </a:p>
        </p:txBody>
      </p:sp>
      <p:sp>
        <p:nvSpPr>
          <p:cNvPr id="11" name="Rounded Rectangle 10">
            <a:extLst>
              <a:ext uri="{FF2B5EF4-FFF2-40B4-BE49-F238E27FC236}">
                <a16:creationId xmlns:a16="http://schemas.microsoft.com/office/drawing/2014/main" id="{5B7900FE-C1F0-9BC4-BDE7-B9D0983EF88C}"/>
              </a:ext>
            </a:extLst>
          </p:cNvPr>
          <p:cNvSpPr/>
          <p:nvPr/>
        </p:nvSpPr>
        <p:spPr>
          <a:xfrm>
            <a:off x="900669" y="4351533"/>
            <a:ext cx="4170476" cy="1443455"/>
          </a:xfrm>
          <a:prstGeom prst="roundRect">
            <a:avLst>
              <a:gd name="adj" fmla="val 0"/>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50">
              <a:latin typeface="Century Gothic" panose="020B0502020202020204" pitchFamily="34" charset="0"/>
            </a:endParaRPr>
          </a:p>
        </p:txBody>
      </p:sp>
      <p:sp>
        <p:nvSpPr>
          <p:cNvPr id="41" name="Oval 40">
            <a:extLst>
              <a:ext uri="{FF2B5EF4-FFF2-40B4-BE49-F238E27FC236}">
                <a16:creationId xmlns:a16="http://schemas.microsoft.com/office/drawing/2014/main" id="{0D9CAA82-411A-5D0F-2079-F032FB7A93DB}"/>
              </a:ext>
            </a:extLst>
          </p:cNvPr>
          <p:cNvSpPr/>
          <p:nvPr/>
        </p:nvSpPr>
        <p:spPr>
          <a:xfrm>
            <a:off x="4020697" y="4279974"/>
            <a:ext cx="1580197" cy="158019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sp>
        <p:nvSpPr>
          <p:cNvPr id="43" name="Rounded Rectangle 42">
            <a:extLst>
              <a:ext uri="{FF2B5EF4-FFF2-40B4-BE49-F238E27FC236}">
                <a16:creationId xmlns:a16="http://schemas.microsoft.com/office/drawing/2014/main" id="{FD1F3076-50AA-D529-9A28-2451BB2424D6}"/>
              </a:ext>
            </a:extLst>
          </p:cNvPr>
          <p:cNvSpPr/>
          <p:nvPr/>
        </p:nvSpPr>
        <p:spPr>
          <a:xfrm>
            <a:off x="6351422" y="2597623"/>
            <a:ext cx="4128237" cy="1443455"/>
          </a:xfrm>
          <a:prstGeom prst="roundRect">
            <a:avLst>
              <a:gd name="adj" fmla="val 0"/>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50">
              <a:latin typeface="Century Gothic" panose="020B0502020202020204" pitchFamily="34" charset="0"/>
            </a:endParaRPr>
          </a:p>
        </p:txBody>
      </p:sp>
      <p:sp>
        <p:nvSpPr>
          <p:cNvPr id="30" name="Oval 29">
            <a:extLst>
              <a:ext uri="{FF2B5EF4-FFF2-40B4-BE49-F238E27FC236}">
                <a16:creationId xmlns:a16="http://schemas.microsoft.com/office/drawing/2014/main" id="{8215D059-BF65-7905-D1BB-A8BB2DD8DEDF}"/>
              </a:ext>
            </a:extLst>
          </p:cNvPr>
          <p:cNvSpPr/>
          <p:nvPr/>
        </p:nvSpPr>
        <p:spPr>
          <a:xfrm>
            <a:off x="5794840" y="2514600"/>
            <a:ext cx="1580197" cy="158019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sp>
        <p:nvSpPr>
          <p:cNvPr id="12" name="Rounded Rectangle 11">
            <a:extLst>
              <a:ext uri="{FF2B5EF4-FFF2-40B4-BE49-F238E27FC236}">
                <a16:creationId xmlns:a16="http://schemas.microsoft.com/office/drawing/2014/main" id="{03AF10F2-0A81-4014-C047-F9D004CCB268}"/>
              </a:ext>
            </a:extLst>
          </p:cNvPr>
          <p:cNvSpPr/>
          <p:nvPr/>
        </p:nvSpPr>
        <p:spPr>
          <a:xfrm>
            <a:off x="900669" y="2597623"/>
            <a:ext cx="4176838" cy="1443455"/>
          </a:xfrm>
          <a:prstGeom prst="roundRect">
            <a:avLst>
              <a:gd name="adj" fmla="val 0"/>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50">
              <a:latin typeface="Century Gothic" panose="020B0502020202020204" pitchFamily="34" charset="0"/>
            </a:endParaRPr>
          </a:p>
        </p:txBody>
      </p:sp>
      <p:sp>
        <p:nvSpPr>
          <p:cNvPr id="27" name="Oval 26">
            <a:extLst>
              <a:ext uri="{FF2B5EF4-FFF2-40B4-BE49-F238E27FC236}">
                <a16:creationId xmlns:a16="http://schemas.microsoft.com/office/drawing/2014/main" id="{AB347AB1-5A86-F47E-908C-192853A309EC}"/>
              </a:ext>
            </a:extLst>
          </p:cNvPr>
          <p:cNvSpPr/>
          <p:nvPr/>
        </p:nvSpPr>
        <p:spPr>
          <a:xfrm>
            <a:off x="4020697" y="2514600"/>
            <a:ext cx="1580197" cy="158019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sp>
        <p:nvSpPr>
          <p:cNvPr id="7" name="Text Placeholder 6">
            <a:extLst>
              <a:ext uri="{FF2B5EF4-FFF2-40B4-BE49-F238E27FC236}">
                <a16:creationId xmlns:a16="http://schemas.microsoft.com/office/drawing/2014/main" id="{84775A0B-255E-2DC1-3FCD-092E377CC8CA}"/>
              </a:ext>
            </a:extLst>
          </p:cNvPr>
          <p:cNvSpPr>
            <a:spLocks noGrp="1"/>
          </p:cNvSpPr>
          <p:nvPr>
            <p:ph type="body" idx="30"/>
          </p:nvPr>
        </p:nvSpPr>
        <p:spPr/>
        <p:txBody>
          <a:bodyPr/>
          <a:lstStyle/>
          <a:p>
            <a:r>
              <a:rPr lang="en-US" altLang="ko-KR" dirty="0"/>
              <a:t>2024</a:t>
            </a:r>
            <a:endParaRPr lang="ko-KR" altLang="en-US" dirty="0"/>
          </a:p>
        </p:txBody>
      </p:sp>
      <p:sp>
        <p:nvSpPr>
          <p:cNvPr id="8" name="Text Placeholder 7">
            <a:extLst>
              <a:ext uri="{FF2B5EF4-FFF2-40B4-BE49-F238E27FC236}">
                <a16:creationId xmlns:a16="http://schemas.microsoft.com/office/drawing/2014/main" id="{1BE45AD1-722A-9DCC-4D07-75AF1D7B650D}"/>
              </a:ext>
            </a:extLst>
          </p:cNvPr>
          <p:cNvSpPr>
            <a:spLocks noGrp="1"/>
          </p:cNvSpPr>
          <p:nvPr>
            <p:ph type="body" idx="31"/>
          </p:nvPr>
        </p:nvSpPr>
        <p:spPr/>
        <p:txBody>
          <a:bodyPr/>
          <a:lstStyle/>
          <a:p>
            <a:r>
              <a:rPr lang="en-US" sz="1600" b="1" dirty="0"/>
              <a:t>180 000 MAD</a:t>
            </a:r>
          </a:p>
        </p:txBody>
      </p:sp>
      <p:sp>
        <p:nvSpPr>
          <p:cNvPr id="9" name="Text Placeholder 8">
            <a:extLst>
              <a:ext uri="{FF2B5EF4-FFF2-40B4-BE49-F238E27FC236}">
                <a16:creationId xmlns:a16="http://schemas.microsoft.com/office/drawing/2014/main" id="{588AF2AC-449A-4A5A-4DA1-65378BD10A58}"/>
              </a:ext>
            </a:extLst>
          </p:cNvPr>
          <p:cNvSpPr>
            <a:spLocks noGrp="1"/>
          </p:cNvSpPr>
          <p:nvPr>
            <p:ph type="body" idx="32"/>
          </p:nvPr>
        </p:nvSpPr>
        <p:spPr/>
        <p:txBody>
          <a:bodyPr/>
          <a:lstStyle/>
          <a:p>
            <a:r>
              <a:rPr lang="en-US" dirty="0"/>
              <a:t>Chiffre </a:t>
            </a:r>
            <a:r>
              <a:rPr lang="en-US" dirty="0" err="1"/>
              <a:t>d’affaire</a:t>
            </a:r>
            <a:r>
              <a:rPr lang="en-US" dirty="0"/>
              <a:t> Janvier/</a:t>
            </a:r>
            <a:r>
              <a:rPr lang="en-US" dirty="0" err="1"/>
              <a:t>Février</a:t>
            </a:r>
            <a:r>
              <a:rPr lang="en-US" dirty="0"/>
              <a:t>/Mars</a:t>
            </a:r>
          </a:p>
        </p:txBody>
      </p:sp>
      <p:sp>
        <p:nvSpPr>
          <p:cNvPr id="16" name="Text Placeholder 15">
            <a:extLst>
              <a:ext uri="{FF2B5EF4-FFF2-40B4-BE49-F238E27FC236}">
                <a16:creationId xmlns:a16="http://schemas.microsoft.com/office/drawing/2014/main" id="{91C76DCB-5A54-ED75-C987-F4EEF2C4F3BB}"/>
              </a:ext>
            </a:extLst>
          </p:cNvPr>
          <p:cNvSpPr>
            <a:spLocks noGrp="1"/>
          </p:cNvSpPr>
          <p:nvPr>
            <p:ph type="body" idx="37"/>
          </p:nvPr>
        </p:nvSpPr>
        <p:spPr>
          <a:xfrm>
            <a:off x="5715001" y="4569378"/>
            <a:ext cx="4764658" cy="1145622"/>
          </a:xfrm>
        </p:spPr>
        <p:txBody>
          <a:bodyPr/>
          <a:lstStyle/>
          <a:p>
            <a:pPr marL="285750" indent="-285750">
              <a:buFont typeface="Wingdings" pitchFamily="2" charset="2"/>
              <a:buChar char="§"/>
            </a:pPr>
            <a:r>
              <a:rPr lang="fr-FR" dirty="0">
                <a:highlight>
                  <a:srgbClr val="FFFF00"/>
                </a:highlight>
              </a:rPr>
              <a:t>NB: Sur les trois années nous générons pas de chiffres sur le premier trimestre une période basse dans notre secteur d’activité.</a:t>
            </a:r>
          </a:p>
        </p:txBody>
      </p:sp>
      <p:sp>
        <p:nvSpPr>
          <p:cNvPr id="10" name="Text Placeholder 9">
            <a:extLst>
              <a:ext uri="{FF2B5EF4-FFF2-40B4-BE49-F238E27FC236}">
                <a16:creationId xmlns:a16="http://schemas.microsoft.com/office/drawing/2014/main" id="{38B1974D-0CA4-18C2-3F42-A3F664B8CF94}"/>
              </a:ext>
            </a:extLst>
          </p:cNvPr>
          <p:cNvSpPr>
            <a:spLocks noGrp="1"/>
          </p:cNvSpPr>
          <p:nvPr>
            <p:ph type="body" idx="33"/>
          </p:nvPr>
        </p:nvSpPr>
        <p:spPr/>
        <p:txBody>
          <a:bodyPr/>
          <a:lstStyle/>
          <a:p>
            <a:r>
              <a:rPr lang="en-US" sz="1600" b="1" dirty="0"/>
              <a:t>1 625 000 MAD</a:t>
            </a:r>
          </a:p>
        </p:txBody>
      </p:sp>
      <p:sp>
        <p:nvSpPr>
          <p:cNvPr id="13" name="Text Placeholder 12">
            <a:extLst>
              <a:ext uri="{FF2B5EF4-FFF2-40B4-BE49-F238E27FC236}">
                <a16:creationId xmlns:a16="http://schemas.microsoft.com/office/drawing/2014/main" id="{FA8F531E-8C76-F01B-25DD-812CB178AD8F}"/>
              </a:ext>
            </a:extLst>
          </p:cNvPr>
          <p:cNvSpPr>
            <a:spLocks noGrp="1"/>
          </p:cNvSpPr>
          <p:nvPr>
            <p:ph type="body" idx="34"/>
          </p:nvPr>
        </p:nvSpPr>
        <p:spPr/>
        <p:txBody>
          <a:bodyPr/>
          <a:lstStyle/>
          <a:p>
            <a:r>
              <a:rPr lang="en-US" dirty="0"/>
              <a:t>Chiffre </a:t>
            </a:r>
            <a:r>
              <a:rPr lang="en-US" dirty="0" err="1"/>
              <a:t>d’affaire</a:t>
            </a:r>
            <a:r>
              <a:rPr lang="en-US" dirty="0"/>
              <a:t> </a:t>
            </a:r>
          </a:p>
        </p:txBody>
      </p:sp>
      <p:sp>
        <p:nvSpPr>
          <p:cNvPr id="14" name="Text Placeholder 13">
            <a:extLst>
              <a:ext uri="{FF2B5EF4-FFF2-40B4-BE49-F238E27FC236}">
                <a16:creationId xmlns:a16="http://schemas.microsoft.com/office/drawing/2014/main" id="{08CBD006-2324-1D7A-1465-358A11674594}"/>
              </a:ext>
            </a:extLst>
          </p:cNvPr>
          <p:cNvSpPr>
            <a:spLocks noGrp="1"/>
          </p:cNvSpPr>
          <p:nvPr>
            <p:ph type="body" idx="35"/>
          </p:nvPr>
        </p:nvSpPr>
        <p:spPr/>
        <p:txBody>
          <a:bodyPr/>
          <a:lstStyle/>
          <a:p>
            <a:r>
              <a:rPr lang="en-US" altLang="ko-KR" dirty="0"/>
              <a:t>2023</a:t>
            </a:r>
            <a:endParaRPr lang="ko-KR" altLang="en-US" dirty="0"/>
          </a:p>
        </p:txBody>
      </p:sp>
      <p:sp>
        <p:nvSpPr>
          <p:cNvPr id="6" name="Text Placeholder 5">
            <a:extLst>
              <a:ext uri="{FF2B5EF4-FFF2-40B4-BE49-F238E27FC236}">
                <a16:creationId xmlns:a16="http://schemas.microsoft.com/office/drawing/2014/main" id="{46B1648E-19C7-D8C9-0088-51C5D8B893FC}"/>
              </a:ext>
            </a:extLst>
          </p:cNvPr>
          <p:cNvSpPr>
            <a:spLocks noGrp="1"/>
          </p:cNvSpPr>
          <p:nvPr>
            <p:ph type="body" idx="29"/>
          </p:nvPr>
        </p:nvSpPr>
        <p:spPr/>
        <p:txBody>
          <a:bodyPr/>
          <a:lstStyle/>
          <a:p>
            <a:r>
              <a:rPr lang="en-US" altLang="ko-KR" dirty="0"/>
              <a:t>2022</a:t>
            </a:r>
            <a:endParaRPr lang="ko-KR" altLang="en-US" dirty="0"/>
          </a:p>
        </p:txBody>
      </p:sp>
      <p:sp>
        <p:nvSpPr>
          <p:cNvPr id="4" name="Text Placeholder 3">
            <a:extLst>
              <a:ext uri="{FF2B5EF4-FFF2-40B4-BE49-F238E27FC236}">
                <a16:creationId xmlns:a16="http://schemas.microsoft.com/office/drawing/2014/main" id="{E05A334E-C809-2B2A-547F-223C0C15A0F7}"/>
              </a:ext>
            </a:extLst>
          </p:cNvPr>
          <p:cNvSpPr>
            <a:spLocks noGrp="1"/>
          </p:cNvSpPr>
          <p:nvPr>
            <p:ph type="body" idx="27"/>
          </p:nvPr>
        </p:nvSpPr>
        <p:spPr/>
        <p:txBody>
          <a:bodyPr/>
          <a:lstStyle/>
          <a:p>
            <a:r>
              <a:rPr lang="en-US" sz="1600" b="1" dirty="0"/>
              <a:t>400 000 MAD</a:t>
            </a:r>
          </a:p>
        </p:txBody>
      </p:sp>
      <p:sp>
        <p:nvSpPr>
          <p:cNvPr id="5" name="Text Placeholder 4">
            <a:extLst>
              <a:ext uri="{FF2B5EF4-FFF2-40B4-BE49-F238E27FC236}">
                <a16:creationId xmlns:a16="http://schemas.microsoft.com/office/drawing/2014/main" id="{BF152AB4-213D-5668-49CD-572DD0DE6D6D}"/>
              </a:ext>
            </a:extLst>
          </p:cNvPr>
          <p:cNvSpPr>
            <a:spLocks noGrp="1"/>
          </p:cNvSpPr>
          <p:nvPr>
            <p:ph type="body" idx="28"/>
          </p:nvPr>
        </p:nvSpPr>
        <p:spPr>
          <a:xfrm>
            <a:off x="766826" y="2758246"/>
            <a:ext cx="3047504" cy="594392"/>
          </a:xfrm>
        </p:spPr>
        <p:txBody>
          <a:bodyPr/>
          <a:lstStyle/>
          <a:p>
            <a:r>
              <a:rPr lang="en-US" dirty="0"/>
              <a:t>Chiffre </a:t>
            </a:r>
            <a:r>
              <a:rPr lang="en-US" dirty="0" err="1"/>
              <a:t>d’affaire</a:t>
            </a:r>
            <a:endParaRPr lang="en-US" dirty="0"/>
          </a:p>
        </p:txBody>
      </p:sp>
      <p:sp>
        <p:nvSpPr>
          <p:cNvPr id="2" name="Title 1">
            <a:extLst>
              <a:ext uri="{FF2B5EF4-FFF2-40B4-BE49-F238E27FC236}">
                <a16:creationId xmlns:a16="http://schemas.microsoft.com/office/drawing/2014/main" id="{B1920AD1-72B5-4C9A-5F5D-BA3761126C67}"/>
              </a:ext>
            </a:extLst>
          </p:cNvPr>
          <p:cNvSpPr>
            <a:spLocks noGrp="1"/>
          </p:cNvSpPr>
          <p:nvPr>
            <p:ph type="title"/>
          </p:nvPr>
        </p:nvSpPr>
        <p:spPr/>
        <p:txBody>
          <a:bodyPr/>
          <a:lstStyle/>
          <a:p>
            <a:r>
              <a:rPr lang="en-US" dirty="0"/>
              <a:t>Nos </a:t>
            </a:r>
            <a:r>
              <a:rPr lang="en-US" dirty="0" err="1"/>
              <a:t>kpis</a:t>
            </a:r>
            <a:r>
              <a:rPr lang="en-US" dirty="0"/>
              <a:t> :</a:t>
            </a:r>
          </a:p>
        </p:txBody>
      </p:sp>
      <p:sp>
        <p:nvSpPr>
          <p:cNvPr id="21" name="Rectangle 20">
            <a:extLst>
              <a:ext uri="{FF2B5EF4-FFF2-40B4-BE49-F238E27FC236}">
                <a16:creationId xmlns:a16="http://schemas.microsoft.com/office/drawing/2014/main" id="{4A876FCD-22FC-8B40-6C24-E91D5DD99797}"/>
              </a:ext>
            </a:extLst>
          </p:cNvPr>
          <p:cNvSpPr/>
          <p:nvPr/>
        </p:nvSpPr>
        <p:spPr>
          <a:xfrm>
            <a:off x="0" y="212873"/>
            <a:ext cx="9209230" cy="51806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045349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posición de imagen 4">
            <a:extLst>
              <a:ext uri="{FF2B5EF4-FFF2-40B4-BE49-F238E27FC236}">
                <a16:creationId xmlns:a16="http://schemas.microsoft.com/office/drawing/2014/main" id="{9B7C3CE8-A1C9-6144-9941-04AC88AC98CE}"/>
              </a:ext>
            </a:extLst>
          </p:cNvPr>
          <p:cNvPicPr>
            <a:picLocks noGrp="1" noChangeAspect="1"/>
          </p:cNvPicPr>
          <p:nvPr>
            <p:ph type="pic" sz="quarter" idx="15"/>
          </p:nvPr>
        </p:nvPicPr>
        <p:blipFill>
          <a:blip r:embed="rId3"/>
          <a:srcRect t="52" b="52"/>
          <a:stretch>
            <a:fillRect/>
          </a:stretch>
        </p:blipFill>
        <p:spPr/>
      </p:pic>
      <p:sp>
        <p:nvSpPr>
          <p:cNvPr id="11" name="Oval 10">
            <a:extLst>
              <a:ext uri="{FF2B5EF4-FFF2-40B4-BE49-F238E27FC236}">
                <a16:creationId xmlns:a16="http://schemas.microsoft.com/office/drawing/2014/main" id="{C7EE1923-D8E7-BFF8-F3F9-B1CAE89AA0DE}"/>
              </a:ext>
            </a:extLst>
          </p:cNvPr>
          <p:cNvSpPr/>
          <p:nvPr/>
        </p:nvSpPr>
        <p:spPr>
          <a:xfrm>
            <a:off x="7056938" y="1748560"/>
            <a:ext cx="4296862" cy="429686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sp>
        <p:nvSpPr>
          <p:cNvPr id="41" name="Subtitle 40">
            <a:extLst>
              <a:ext uri="{FF2B5EF4-FFF2-40B4-BE49-F238E27FC236}">
                <a16:creationId xmlns:a16="http://schemas.microsoft.com/office/drawing/2014/main" id="{060171AB-AFB0-668B-4BFA-81DA28F981A9}"/>
              </a:ext>
            </a:extLst>
          </p:cNvPr>
          <p:cNvSpPr>
            <a:spLocks noGrp="1"/>
          </p:cNvSpPr>
          <p:nvPr>
            <p:ph type="subTitle" idx="1"/>
          </p:nvPr>
        </p:nvSpPr>
        <p:spPr>
          <a:xfrm>
            <a:off x="7696200" y="2819400"/>
            <a:ext cx="2895599" cy="873986"/>
          </a:xfrm>
        </p:spPr>
        <p:txBody>
          <a:bodyPr lIns="0" tIns="0" rIns="0" bIns="0"/>
          <a:lstStyle/>
          <a:p>
            <a:r>
              <a:rPr lang="en-US" sz="11500" dirty="0"/>
              <a:t>100%</a:t>
            </a:r>
          </a:p>
        </p:txBody>
      </p:sp>
      <p:sp>
        <p:nvSpPr>
          <p:cNvPr id="10" name="Title 9">
            <a:extLst>
              <a:ext uri="{FF2B5EF4-FFF2-40B4-BE49-F238E27FC236}">
                <a16:creationId xmlns:a16="http://schemas.microsoft.com/office/drawing/2014/main" id="{581B907D-344F-9E93-AF4E-B3F46FB8DBC6}"/>
              </a:ext>
            </a:extLst>
          </p:cNvPr>
          <p:cNvSpPr>
            <a:spLocks noGrp="1"/>
          </p:cNvSpPr>
          <p:nvPr>
            <p:ph type="title"/>
          </p:nvPr>
        </p:nvSpPr>
        <p:spPr>
          <a:xfrm>
            <a:off x="609600" y="4876800"/>
            <a:ext cx="4876800" cy="1371600"/>
          </a:xfrm>
        </p:spPr>
        <p:txBody>
          <a:bodyPr/>
          <a:lstStyle/>
          <a:p>
            <a:r>
              <a:rPr lang="en-US" dirty="0"/>
              <a:t>Au Maroc et </a:t>
            </a:r>
            <a:r>
              <a:rPr lang="en-US" dirty="0" err="1"/>
              <a:t>En</a:t>
            </a:r>
            <a:r>
              <a:rPr lang="en-US" dirty="0"/>
              <a:t> </a:t>
            </a:r>
            <a:r>
              <a:rPr lang="en-US" dirty="0" err="1"/>
              <a:t>france</a:t>
            </a:r>
            <a:endParaRPr lang="en-US" dirty="0"/>
          </a:p>
        </p:txBody>
      </p:sp>
      <p:sp>
        <p:nvSpPr>
          <p:cNvPr id="42" name="Text Placeholder 41">
            <a:extLst>
              <a:ext uri="{FF2B5EF4-FFF2-40B4-BE49-F238E27FC236}">
                <a16:creationId xmlns:a16="http://schemas.microsoft.com/office/drawing/2014/main" id="{DD09DE3C-B6BD-3C8F-A58C-A7EEC8302979}"/>
              </a:ext>
            </a:extLst>
          </p:cNvPr>
          <p:cNvSpPr>
            <a:spLocks noGrp="1"/>
          </p:cNvSpPr>
          <p:nvPr>
            <p:ph type="body" idx="12"/>
          </p:nvPr>
        </p:nvSpPr>
        <p:spPr>
          <a:xfrm>
            <a:off x="7696199" y="3693386"/>
            <a:ext cx="2895600" cy="738664"/>
          </a:xfrm>
        </p:spPr>
        <p:txBody>
          <a:bodyPr/>
          <a:lstStyle/>
          <a:p>
            <a:r>
              <a:rPr lang="en-US" dirty="0" err="1"/>
              <a:t>Taux</a:t>
            </a:r>
            <a:r>
              <a:rPr lang="en-US" dirty="0"/>
              <a:t> de </a:t>
            </a:r>
            <a:r>
              <a:rPr lang="en-US" dirty="0" err="1"/>
              <a:t>fédilisation</a:t>
            </a:r>
            <a:r>
              <a:rPr lang="en-US" dirty="0"/>
              <a:t> entre 2022 et 2023</a:t>
            </a:r>
          </a:p>
        </p:txBody>
      </p:sp>
    </p:spTree>
    <p:extLst>
      <p:ext uri="{BB962C8B-B14F-4D97-AF65-F5344CB8AC3E}">
        <p14:creationId xmlns:p14="http://schemas.microsoft.com/office/powerpoint/2010/main" val="33090124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21EED63A-BD6B-2C62-FF04-DF69E375E990}"/>
              </a:ext>
            </a:extLst>
          </p:cNvPr>
          <p:cNvSpPr>
            <a:spLocks noGrp="1"/>
          </p:cNvSpPr>
          <p:nvPr>
            <p:ph type="title"/>
          </p:nvPr>
        </p:nvSpPr>
        <p:spPr/>
        <p:txBody>
          <a:bodyPr/>
          <a:lstStyle/>
          <a:p>
            <a:r>
              <a:rPr lang="en-US" b="0" dirty="0">
                <a:latin typeface="Bebas Neue" panose="020B0606020202050201" pitchFamily="34" charset="77"/>
                <a:cs typeface="Poppins" pitchFamily="2" charset="77"/>
              </a:rPr>
              <a:t>Business Model</a:t>
            </a:r>
            <a:endParaRPr lang="en-US" b="0" dirty="0">
              <a:latin typeface="Bebas Neue" panose="020B0606020202050201" pitchFamily="34" charset="77"/>
            </a:endParaRPr>
          </a:p>
        </p:txBody>
      </p:sp>
      <p:sp>
        <p:nvSpPr>
          <p:cNvPr id="13" name="Text Placeholder 12">
            <a:extLst>
              <a:ext uri="{FF2B5EF4-FFF2-40B4-BE49-F238E27FC236}">
                <a16:creationId xmlns:a16="http://schemas.microsoft.com/office/drawing/2014/main" id="{157DE947-8FF3-1264-16D6-83A885464322}"/>
              </a:ext>
            </a:extLst>
          </p:cNvPr>
          <p:cNvSpPr>
            <a:spLocks noGrp="1"/>
          </p:cNvSpPr>
          <p:nvPr>
            <p:ph type="body" idx="10"/>
          </p:nvPr>
        </p:nvSpPr>
        <p:spPr/>
        <p:txBody>
          <a:bodyPr/>
          <a:lstStyle/>
          <a:p>
            <a:r>
              <a:rPr lang="fr-MA" sz="1600" b="1" dirty="0"/>
              <a:t>Votre école en ligne en un seul clic</a:t>
            </a:r>
            <a:endParaRPr lang="en-US" dirty="0"/>
          </a:p>
        </p:txBody>
      </p:sp>
      <p:sp>
        <p:nvSpPr>
          <p:cNvPr id="16" name="Subtitle 15">
            <a:extLst>
              <a:ext uri="{FF2B5EF4-FFF2-40B4-BE49-F238E27FC236}">
                <a16:creationId xmlns:a16="http://schemas.microsoft.com/office/drawing/2014/main" id="{68614EE9-057D-4883-C74F-8BB98CB2E13B}"/>
              </a:ext>
            </a:extLst>
          </p:cNvPr>
          <p:cNvSpPr>
            <a:spLocks noGrp="1"/>
          </p:cNvSpPr>
          <p:nvPr>
            <p:ph type="subTitle" idx="1"/>
          </p:nvPr>
        </p:nvSpPr>
        <p:spPr/>
        <p:txBody>
          <a:bodyPr/>
          <a:lstStyle/>
          <a:p>
            <a:r>
              <a:rPr lang="en-US" dirty="0"/>
              <a:t>04.</a:t>
            </a:r>
          </a:p>
        </p:txBody>
      </p:sp>
    </p:spTree>
    <p:extLst>
      <p:ext uri="{BB962C8B-B14F-4D97-AF65-F5344CB8AC3E}">
        <p14:creationId xmlns:p14="http://schemas.microsoft.com/office/powerpoint/2010/main" val="28504597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Arc 56">
            <a:extLst>
              <a:ext uri="{FF2B5EF4-FFF2-40B4-BE49-F238E27FC236}">
                <a16:creationId xmlns:a16="http://schemas.microsoft.com/office/drawing/2014/main" id="{55720247-AEF9-FD36-65B1-B37F0890067B}"/>
              </a:ext>
            </a:extLst>
          </p:cNvPr>
          <p:cNvSpPr/>
          <p:nvPr/>
        </p:nvSpPr>
        <p:spPr>
          <a:xfrm>
            <a:off x="914400" y="-2991683"/>
            <a:ext cx="8716729" cy="8716729"/>
          </a:xfrm>
          <a:prstGeom prst="arc">
            <a:avLst>
              <a:gd name="adj1" fmla="val 1986902"/>
              <a:gd name="adj2" fmla="val 8821368"/>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600"/>
          </a:p>
        </p:txBody>
      </p:sp>
      <p:sp>
        <p:nvSpPr>
          <p:cNvPr id="58" name="Oval 57">
            <a:extLst>
              <a:ext uri="{FF2B5EF4-FFF2-40B4-BE49-F238E27FC236}">
                <a16:creationId xmlns:a16="http://schemas.microsoft.com/office/drawing/2014/main" id="{402EE277-63CF-497F-8154-7502087E879D}"/>
              </a:ext>
            </a:extLst>
          </p:cNvPr>
          <p:cNvSpPr/>
          <p:nvPr/>
        </p:nvSpPr>
        <p:spPr>
          <a:xfrm>
            <a:off x="1111818" y="3291505"/>
            <a:ext cx="1029628" cy="102962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solidFill>
                <a:schemeClr val="bg2"/>
              </a:solidFill>
            </a:endParaRPr>
          </a:p>
        </p:txBody>
      </p:sp>
      <p:sp>
        <p:nvSpPr>
          <p:cNvPr id="62" name="Oval 61">
            <a:extLst>
              <a:ext uri="{FF2B5EF4-FFF2-40B4-BE49-F238E27FC236}">
                <a16:creationId xmlns:a16="http://schemas.microsoft.com/office/drawing/2014/main" id="{293AD347-E6A2-6267-86F1-B1A653874C30}"/>
              </a:ext>
            </a:extLst>
          </p:cNvPr>
          <p:cNvSpPr/>
          <p:nvPr/>
        </p:nvSpPr>
        <p:spPr>
          <a:xfrm>
            <a:off x="4757951" y="5210233"/>
            <a:ext cx="1029628" cy="102962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solidFill>
                <a:schemeClr val="bg2"/>
              </a:solidFill>
            </a:endParaRPr>
          </a:p>
        </p:txBody>
      </p:sp>
      <p:sp>
        <p:nvSpPr>
          <p:cNvPr id="65" name="Oval 64">
            <a:extLst>
              <a:ext uri="{FF2B5EF4-FFF2-40B4-BE49-F238E27FC236}">
                <a16:creationId xmlns:a16="http://schemas.microsoft.com/office/drawing/2014/main" id="{751EE133-E7EB-F1A4-0118-C2B7C7F16AA4}"/>
              </a:ext>
            </a:extLst>
          </p:cNvPr>
          <p:cNvSpPr/>
          <p:nvPr/>
        </p:nvSpPr>
        <p:spPr>
          <a:xfrm>
            <a:off x="8419173" y="3291505"/>
            <a:ext cx="1029628" cy="102962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solidFill>
                <a:schemeClr val="bg2"/>
              </a:solidFill>
            </a:endParaRPr>
          </a:p>
        </p:txBody>
      </p:sp>
      <p:sp>
        <p:nvSpPr>
          <p:cNvPr id="98" name="Text Placeholder 97">
            <a:extLst>
              <a:ext uri="{FF2B5EF4-FFF2-40B4-BE49-F238E27FC236}">
                <a16:creationId xmlns:a16="http://schemas.microsoft.com/office/drawing/2014/main" id="{5EEDF74B-646F-B5CB-AA2D-ACF7A8007D57}"/>
              </a:ext>
            </a:extLst>
          </p:cNvPr>
          <p:cNvSpPr>
            <a:spLocks noGrp="1"/>
          </p:cNvSpPr>
          <p:nvPr>
            <p:ph type="body" idx="36"/>
          </p:nvPr>
        </p:nvSpPr>
        <p:spPr/>
        <p:txBody>
          <a:bodyPr/>
          <a:lstStyle/>
          <a:p>
            <a:r>
              <a:rPr lang="en-US" dirty="0"/>
              <a:t>03</a:t>
            </a:r>
          </a:p>
        </p:txBody>
      </p:sp>
      <p:sp>
        <p:nvSpPr>
          <p:cNvPr id="97" name="Text Placeholder 96">
            <a:extLst>
              <a:ext uri="{FF2B5EF4-FFF2-40B4-BE49-F238E27FC236}">
                <a16:creationId xmlns:a16="http://schemas.microsoft.com/office/drawing/2014/main" id="{E303B651-24D2-4F06-44C9-5DEB5F21931E}"/>
              </a:ext>
            </a:extLst>
          </p:cNvPr>
          <p:cNvSpPr>
            <a:spLocks noGrp="1"/>
          </p:cNvSpPr>
          <p:nvPr>
            <p:ph type="body" idx="35"/>
          </p:nvPr>
        </p:nvSpPr>
        <p:spPr/>
        <p:txBody>
          <a:bodyPr/>
          <a:lstStyle/>
          <a:p>
            <a:r>
              <a:rPr lang="en-US" dirty="0"/>
              <a:t>02</a:t>
            </a:r>
          </a:p>
        </p:txBody>
      </p:sp>
      <p:sp>
        <p:nvSpPr>
          <p:cNvPr id="96" name="Text Placeholder 95">
            <a:extLst>
              <a:ext uri="{FF2B5EF4-FFF2-40B4-BE49-F238E27FC236}">
                <a16:creationId xmlns:a16="http://schemas.microsoft.com/office/drawing/2014/main" id="{70ED9419-F3BF-AC0E-2DA3-69DB622A6304}"/>
              </a:ext>
            </a:extLst>
          </p:cNvPr>
          <p:cNvSpPr>
            <a:spLocks noGrp="1"/>
          </p:cNvSpPr>
          <p:nvPr>
            <p:ph type="body" idx="34"/>
          </p:nvPr>
        </p:nvSpPr>
        <p:spPr/>
        <p:txBody>
          <a:bodyPr/>
          <a:lstStyle/>
          <a:p>
            <a:r>
              <a:rPr lang="en-US" dirty="0"/>
              <a:t>01</a:t>
            </a:r>
          </a:p>
        </p:txBody>
      </p:sp>
      <p:sp>
        <p:nvSpPr>
          <p:cNvPr id="94" name="Text Placeholder 93">
            <a:extLst>
              <a:ext uri="{FF2B5EF4-FFF2-40B4-BE49-F238E27FC236}">
                <a16:creationId xmlns:a16="http://schemas.microsoft.com/office/drawing/2014/main" id="{BF3D6148-4C74-5990-54E8-ADE1BC0CE4C7}"/>
              </a:ext>
            </a:extLst>
          </p:cNvPr>
          <p:cNvSpPr>
            <a:spLocks noGrp="1"/>
          </p:cNvSpPr>
          <p:nvPr>
            <p:ph type="body" idx="32"/>
          </p:nvPr>
        </p:nvSpPr>
        <p:spPr>
          <a:xfrm>
            <a:off x="3956562" y="4347634"/>
            <a:ext cx="2749038" cy="810805"/>
          </a:xfrm>
        </p:spPr>
        <p:txBody>
          <a:bodyPr/>
          <a:lstStyle/>
          <a:p>
            <a:r>
              <a:rPr lang="en-US" dirty="0"/>
              <a:t>Pack basic</a:t>
            </a:r>
          </a:p>
          <a:p>
            <a:r>
              <a:rPr lang="en-US" dirty="0"/>
              <a:t>Pack gold</a:t>
            </a:r>
          </a:p>
          <a:p>
            <a:r>
              <a:rPr lang="en-US" dirty="0"/>
              <a:t>Pack premium</a:t>
            </a:r>
          </a:p>
        </p:txBody>
      </p:sp>
      <p:sp>
        <p:nvSpPr>
          <p:cNvPr id="95" name="Text Placeholder 94">
            <a:extLst>
              <a:ext uri="{FF2B5EF4-FFF2-40B4-BE49-F238E27FC236}">
                <a16:creationId xmlns:a16="http://schemas.microsoft.com/office/drawing/2014/main" id="{B872237F-B506-0737-4E90-F8ED63314E4F}"/>
              </a:ext>
            </a:extLst>
          </p:cNvPr>
          <p:cNvSpPr>
            <a:spLocks noGrp="1"/>
          </p:cNvSpPr>
          <p:nvPr>
            <p:ph type="body" idx="33"/>
          </p:nvPr>
        </p:nvSpPr>
        <p:spPr>
          <a:xfrm>
            <a:off x="3599485" y="3759693"/>
            <a:ext cx="3386992" cy="587941"/>
          </a:xfrm>
        </p:spPr>
        <p:txBody>
          <a:bodyPr/>
          <a:lstStyle/>
          <a:p>
            <a:r>
              <a:rPr lang="en-US" dirty="0" err="1"/>
              <a:t>Modèle</a:t>
            </a:r>
            <a:r>
              <a:rPr lang="en-US" dirty="0"/>
              <a:t> </a:t>
            </a:r>
            <a:r>
              <a:rPr lang="en-US" dirty="0" err="1"/>
              <a:t>d’abonnement</a:t>
            </a:r>
            <a:r>
              <a:rPr lang="en-US" dirty="0"/>
              <a:t> </a:t>
            </a:r>
            <a:r>
              <a:rPr lang="en-US" dirty="0" err="1"/>
              <a:t>annuel</a:t>
            </a:r>
            <a:endParaRPr lang="en-US" dirty="0"/>
          </a:p>
        </p:txBody>
      </p:sp>
      <p:sp>
        <p:nvSpPr>
          <p:cNvPr id="92" name="Text Placeholder 91">
            <a:extLst>
              <a:ext uri="{FF2B5EF4-FFF2-40B4-BE49-F238E27FC236}">
                <a16:creationId xmlns:a16="http://schemas.microsoft.com/office/drawing/2014/main" id="{62047B4E-C66C-4B39-BCC0-5CEDB3C8FE1E}"/>
              </a:ext>
            </a:extLst>
          </p:cNvPr>
          <p:cNvSpPr>
            <a:spLocks noGrp="1"/>
          </p:cNvSpPr>
          <p:nvPr>
            <p:ph type="body" idx="30"/>
          </p:nvPr>
        </p:nvSpPr>
        <p:spPr/>
        <p:txBody>
          <a:bodyPr/>
          <a:lstStyle/>
          <a:p>
            <a:r>
              <a:rPr lang="en-US" sz="1800" b="1" dirty="0"/>
              <a:t>Reporting &amp; </a:t>
            </a:r>
            <a:r>
              <a:rPr lang="en-US" sz="1800" b="1" dirty="0" err="1"/>
              <a:t>Analyse</a:t>
            </a:r>
            <a:r>
              <a:rPr lang="en-US" sz="1800" b="1" dirty="0"/>
              <a:t> Data</a:t>
            </a:r>
          </a:p>
        </p:txBody>
      </p:sp>
      <p:sp>
        <p:nvSpPr>
          <p:cNvPr id="93" name="Text Placeholder 92">
            <a:extLst>
              <a:ext uri="{FF2B5EF4-FFF2-40B4-BE49-F238E27FC236}">
                <a16:creationId xmlns:a16="http://schemas.microsoft.com/office/drawing/2014/main" id="{4C241697-991A-213C-385C-76618793DEB9}"/>
              </a:ext>
            </a:extLst>
          </p:cNvPr>
          <p:cNvSpPr>
            <a:spLocks noGrp="1"/>
          </p:cNvSpPr>
          <p:nvPr>
            <p:ph type="body" idx="31"/>
          </p:nvPr>
        </p:nvSpPr>
        <p:spPr>
          <a:xfrm>
            <a:off x="5882854" y="2286000"/>
            <a:ext cx="3386992" cy="364416"/>
          </a:xfrm>
        </p:spPr>
        <p:txBody>
          <a:bodyPr/>
          <a:lstStyle/>
          <a:p>
            <a:r>
              <a:rPr lang="en-US" dirty="0"/>
              <a:t>Post-Launch Model</a:t>
            </a:r>
          </a:p>
        </p:txBody>
      </p:sp>
      <p:sp>
        <p:nvSpPr>
          <p:cNvPr id="91" name="Text Placeholder 90">
            <a:extLst>
              <a:ext uri="{FF2B5EF4-FFF2-40B4-BE49-F238E27FC236}">
                <a16:creationId xmlns:a16="http://schemas.microsoft.com/office/drawing/2014/main" id="{2601F1C4-E2CC-6E39-A654-0C6691461667}"/>
              </a:ext>
            </a:extLst>
          </p:cNvPr>
          <p:cNvSpPr>
            <a:spLocks noGrp="1"/>
          </p:cNvSpPr>
          <p:nvPr>
            <p:ph type="body" idx="29"/>
          </p:nvPr>
        </p:nvSpPr>
        <p:spPr/>
        <p:txBody>
          <a:bodyPr/>
          <a:lstStyle/>
          <a:p>
            <a:r>
              <a:rPr lang="en-US" dirty="0"/>
              <a:t>Avec passage </a:t>
            </a:r>
            <a:r>
              <a:rPr lang="en-US" dirty="0" err="1"/>
              <a:t>publicitaire</a:t>
            </a:r>
            <a:endParaRPr lang="en-US" dirty="0"/>
          </a:p>
        </p:txBody>
      </p:sp>
      <p:sp>
        <p:nvSpPr>
          <p:cNvPr id="90" name="Text Placeholder 89">
            <a:extLst>
              <a:ext uri="{FF2B5EF4-FFF2-40B4-BE49-F238E27FC236}">
                <a16:creationId xmlns:a16="http://schemas.microsoft.com/office/drawing/2014/main" id="{4741D370-A222-C6B3-968F-8127E0533614}"/>
              </a:ext>
            </a:extLst>
          </p:cNvPr>
          <p:cNvSpPr>
            <a:spLocks noGrp="1"/>
          </p:cNvSpPr>
          <p:nvPr>
            <p:ph type="body" idx="28"/>
          </p:nvPr>
        </p:nvSpPr>
        <p:spPr>
          <a:xfrm>
            <a:off x="1243121" y="2286000"/>
            <a:ext cx="3386992" cy="364416"/>
          </a:xfrm>
        </p:spPr>
        <p:txBody>
          <a:bodyPr/>
          <a:lstStyle/>
          <a:p>
            <a:r>
              <a:rPr lang="en-US" dirty="0"/>
              <a:t>Freemium </a:t>
            </a:r>
          </a:p>
        </p:txBody>
      </p:sp>
      <p:sp>
        <p:nvSpPr>
          <p:cNvPr id="2" name="Title 1">
            <a:extLst>
              <a:ext uri="{FF2B5EF4-FFF2-40B4-BE49-F238E27FC236}">
                <a16:creationId xmlns:a16="http://schemas.microsoft.com/office/drawing/2014/main" id="{E7B48353-4D86-D84C-EDA2-283F60F0852C}"/>
              </a:ext>
            </a:extLst>
          </p:cNvPr>
          <p:cNvSpPr>
            <a:spLocks noGrp="1"/>
          </p:cNvSpPr>
          <p:nvPr>
            <p:ph type="title"/>
          </p:nvPr>
        </p:nvSpPr>
        <p:spPr/>
        <p:txBody>
          <a:bodyPr/>
          <a:lstStyle/>
          <a:p>
            <a:r>
              <a:rPr lang="en-US" dirty="0"/>
              <a:t>Business model</a:t>
            </a:r>
          </a:p>
        </p:txBody>
      </p:sp>
      <p:grpSp>
        <p:nvGrpSpPr>
          <p:cNvPr id="68" name="Group 67">
            <a:extLst>
              <a:ext uri="{FF2B5EF4-FFF2-40B4-BE49-F238E27FC236}">
                <a16:creationId xmlns:a16="http://schemas.microsoft.com/office/drawing/2014/main" id="{1788C610-D901-B48E-9F5F-297F2CC5CBB2}"/>
              </a:ext>
            </a:extLst>
          </p:cNvPr>
          <p:cNvGrpSpPr/>
          <p:nvPr/>
        </p:nvGrpSpPr>
        <p:grpSpPr>
          <a:xfrm rot="21314838">
            <a:off x="9568016" y="1578626"/>
            <a:ext cx="1413540" cy="1413422"/>
            <a:chOff x="2844800" y="177800"/>
            <a:chExt cx="6502400" cy="6501853"/>
          </a:xfrm>
          <a:solidFill>
            <a:schemeClr val="tx2"/>
          </a:solidFill>
        </p:grpSpPr>
        <p:sp>
          <p:nvSpPr>
            <p:cNvPr id="69" name="Freeform 68">
              <a:extLst>
                <a:ext uri="{FF2B5EF4-FFF2-40B4-BE49-F238E27FC236}">
                  <a16:creationId xmlns:a16="http://schemas.microsoft.com/office/drawing/2014/main" id="{DA8296EA-978C-F836-8915-599A996253EC}"/>
                </a:ext>
              </a:extLst>
            </p:cNvPr>
            <p:cNvSpPr/>
            <p:nvPr/>
          </p:nvSpPr>
          <p:spPr>
            <a:xfrm>
              <a:off x="2844800" y="177800"/>
              <a:ext cx="6502400" cy="6501853"/>
            </a:xfrm>
            <a:custGeom>
              <a:avLst/>
              <a:gdLst>
                <a:gd name="connsiteX0" fmla="*/ 2095652 w 6502400"/>
                <a:gd name="connsiteY0" fmla="*/ 2292642 h 6501853"/>
                <a:gd name="connsiteX1" fmla="*/ 135484 w 6502400"/>
                <a:gd name="connsiteY1" fmla="*/ 3363760 h 6501853"/>
                <a:gd name="connsiteX2" fmla="*/ 0 w 6502400"/>
                <a:gd name="connsiteY2" fmla="*/ 3679876 h 6501853"/>
                <a:gd name="connsiteX3" fmla="*/ 1120179 w 6502400"/>
                <a:gd name="connsiteY3" fmla="*/ 3903916 h 6501853"/>
                <a:gd name="connsiteX4" fmla="*/ 836216 w 6502400"/>
                <a:gd name="connsiteY4" fmla="*/ 4377132 h 6501853"/>
                <a:gd name="connsiteX5" fmla="*/ 1099146 w 6502400"/>
                <a:gd name="connsiteY5" fmla="*/ 4640009 h 6501853"/>
                <a:gd name="connsiteX6" fmla="*/ 941437 w 6502400"/>
                <a:gd name="connsiteY6" fmla="*/ 4751832 h 6501853"/>
                <a:gd name="connsiteX7" fmla="*/ 133003 w 6502400"/>
                <a:gd name="connsiteY7" fmla="*/ 6368796 h 6501853"/>
                <a:gd name="connsiteX8" fmla="*/ 1749971 w 6502400"/>
                <a:gd name="connsiteY8" fmla="*/ 5560365 h 6501853"/>
                <a:gd name="connsiteX9" fmla="*/ 1861541 w 6502400"/>
                <a:gd name="connsiteY9" fmla="*/ 5402466 h 6501853"/>
                <a:gd name="connsiteX10" fmla="*/ 2124723 w 6502400"/>
                <a:gd name="connsiteY10" fmla="*/ 5665585 h 6501853"/>
                <a:gd name="connsiteX11" fmla="*/ 2597937 w 6502400"/>
                <a:gd name="connsiteY11" fmla="*/ 5381676 h 6501853"/>
                <a:gd name="connsiteX12" fmla="*/ 2821978 w 6502400"/>
                <a:gd name="connsiteY12" fmla="*/ 6501854 h 6501853"/>
                <a:gd name="connsiteX13" fmla="*/ 3138094 w 6502400"/>
                <a:gd name="connsiteY13" fmla="*/ 6366371 h 6501853"/>
                <a:gd name="connsiteX14" fmla="*/ 4209161 w 6502400"/>
                <a:gd name="connsiteY14" fmla="*/ 4406062 h 6501853"/>
                <a:gd name="connsiteX15" fmla="*/ 6501651 w 6502400"/>
                <a:gd name="connsiteY15" fmla="*/ 191294 h 6501853"/>
                <a:gd name="connsiteX16" fmla="*/ 6502400 w 6502400"/>
                <a:gd name="connsiteY16" fmla="*/ 0 h 6501853"/>
                <a:gd name="connsiteX17" fmla="*/ 6311113 w 6502400"/>
                <a:gd name="connsiteY17" fmla="*/ 0 h 6501853"/>
                <a:gd name="connsiteX18" fmla="*/ 2095652 w 6502400"/>
                <a:gd name="connsiteY18" fmla="*/ 2292642 h 6501853"/>
                <a:gd name="connsiteX19" fmla="*/ 540891 w 6502400"/>
                <a:gd name="connsiteY19" fmla="*/ 3399333 h 6501853"/>
                <a:gd name="connsiteX20" fmla="*/ 1872209 w 6502400"/>
                <a:gd name="connsiteY20" fmla="*/ 2650528 h 6501853"/>
                <a:gd name="connsiteX21" fmla="*/ 1328395 w 6502400"/>
                <a:gd name="connsiteY21" fmla="*/ 3556838 h 6501853"/>
                <a:gd name="connsiteX22" fmla="*/ 1521270 w 6502400"/>
                <a:gd name="connsiteY22" fmla="*/ 3984130 h 6501853"/>
                <a:gd name="connsiteX23" fmla="*/ 1884756 w 6502400"/>
                <a:gd name="connsiteY23" fmla="*/ 4347566 h 6501853"/>
                <a:gd name="connsiteX24" fmla="*/ 1615237 w 6502400"/>
                <a:gd name="connsiteY24" fmla="*/ 4617098 h 6501853"/>
                <a:gd name="connsiteX25" fmla="*/ 1316190 w 6502400"/>
                <a:gd name="connsiteY25" fmla="*/ 4318051 h 6501853"/>
                <a:gd name="connsiteX26" fmla="*/ 1517053 w 6502400"/>
                <a:gd name="connsiteY26" fmla="*/ 3983291 h 6501853"/>
                <a:gd name="connsiteX27" fmla="*/ 1480490 w 6502400"/>
                <a:gd name="connsiteY27" fmla="*/ 5290846 h 6501853"/>
                <a:gd name="connsiteX28" fmla="*/ 941338 w 6502400"/>
                <a:gd name="connsiteY28" fmla="*/ 5560517 h 6501853"/>
                <a:gd name="connsiteX29" fmla="*/ 1210965 w 6502400"/>
                <a:gd name="connsiteY29" fmla="*/ 5021364 h 6501853"/>
                <a:gd name="connsiteX30" fmla="*/ 1480439 w 6502400"/>
                <a:gd name="connsiteY30" fmla="*/ 5021314 h 6501853"/>
                <a:gd name="connsiteX31" fmla="*/ 1480490 w 6502400"/>
                <a:gd name="connsiteY31" fmla="*/ 5290846 h 6501853"/>
                <a:gd name="connsiteX32" fmla="*/ 2183803 w 6502400"/>
                <a:gd name="connsiteY32" fmla="*/ 5185664 h 6501853"/>
                <a:gd name="connsiteX33" fmla="*/ 1884756 w 6502400"/>
                <a:gd name="connsiteY33" fmla="*/ 4886579 h 6501853"/>
                <a:gd name="connsiteX34" fmla="*/ 2154238 w 6502400"/>
                <a:gd name="connsiteY34" fmla="*/ 4617098 h 6501853"/>
                <a:gd name="connsiteX35" fmla="*/ 2517724 w 6502400"/>
                <a:gd name="connsiteY35" fmla="*/ 4980534 h 6501853"/>
                <a:gd name="connsiteX36" fmla="*/ 2518562 w 6502400"/>
                <a:gd name="connsiteY36" fmla="*/ 4984801 h 6501853"/>
                <a:gd name="connsiteX37" fmla="*/ 3102470 w 6502400"/>
                <a:gd name="connsiteY37" fmla="*/ 5960961 h 6501853"/>
                <a:gd name="connsiteX38" fmla="*/ 2945016 w 6502400"/>
                <a:gd name="connsiteY38" fmla="*/ 5173409 h 6501853"/>
                <a:gd name="connsiteX39" fmla="*/ 3851326 w 6502400"/>
                <a:gd name="connsiteY39" fmla="*/ 4629646 h 6501853"/>
                <a:gd name="connsiteX40" fmla="*/ 3102470 w 6502400"/>
                <a:gd name="connsiteY40" fmla="*/ 5960961 h 6501853"/>
                <a:gd name="connsiteX41" fmla="*/ 3787826 w 6502400"/>
                <a:gd name="connsiteY41" fmla="*/ 4223246 h 6501853"/>
                <a:gd name="connsiteX42" fmla="*/ 2857551 w 6502400"/>
                <a:gd name="connsiteY42" fmla="*/ 4781398 h 6501853"/>
                <a:gd name="connsiteX43" fmla="*/ 2423770 w 6502400"/>
                <a:gd name="connsiteY43" fmla="*/ 4347566 h 6501853"/>
                <a:gd name="connsiteX44" fmla="*/ 3232302 w 6502400"/>
                <a:gd name="connsiteY44" fmla="*/ 3539033 h 6501853"/>
                <a:gd name="connsiteX45" fmla="*/ 2962770 w 6502400"/>
                <a:gd name="connsiteY45" fmla="*/ 3269552 h 6501853"/>
                <a:gd name="connsiteX46" fmla="*/ 2154238 w 6502400"/>
                <a:gd name="connsiteY46" fmla="*/ 4078085 h 6501853"/>
                <a:gd name="connsiteX47" fmla="*/ 1720456 w 6502400"/>
                <a:gd name="connsiteY47" fmla="*/ 3644252 h 6501853"/>
                <a:gd name="connsiteX48" fmla="*/ 2278609 w 6502400"/>
                <a:gd name="connsiteY48" fmla="*/ 2713977 h 6501853"/>
                <a:gd name="connsiteX49" fmla="*/ 4482262 w 6502400"/>
                <a:gd name="connsiteY49" fmla="*/ 787152 h 6501853"/>
                <a:gd name="connsiteX50" fmla="*/ 5712321 w 6502400"/>
                <a:gd name="connsiteY50" fmla="*/ 2017268 h 6501853"/>
                <a:gd name="connsiteX51" fmla="*/ 3787826 w 6502400"/>
                <a:gd name="connsiteY51" fmla="*/ 4223246 h 6501853"/>
                <a:gd name="connsiteX52" fmla="*/ 5865559 w 6502400"/>
                <a:gd name="connsiteY52" fmla="*/ 1631506 h 6501853"/>
                <a:gd name="connsiteX53" fmla="*/ 4867923 w 6502400"/>
                <a:gd name="connsiteY53" fmla="*/ 633809 h 6501853"/>
                <a:gd name="connsiteX54" fmla="*/ 6115050 w 6502400"/>
                <a:gd name="connsiteY54" fmla="*/ 385961 h 6501853"/>
                <a:gd name="connsiteX55" fmla="*/ 5865559 w 6502400"/>
                <a:gd name="connsiteY55" fmla="*/ 1631506 h 6501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6502400" h="6501853">
                  <a:moveTo>
                    <a:pt x="2095652" y="2292642"/>
                  </a:moveTo>
                  <a:cubicBezTo>
                    <a:pt x="1278039" y="2156079"/>
                    <a:pt x="465634" y="2593429"/>
                    <a:pt x="135484" y="3363760"/>
                  </a:cubicBezTo>
                  <a:lnTo>
                    <a:pt x="0" y="3679876"/>
                  </a:lnTo>
                  <a:lnTo>
                    <a:pt x="1120179" y="3903916"/>
                  </a:lnTo>
                  <a:lnTo>
                    <a:pt x="836216" y="4377132"/>
                  </a:lnTo>
                  <a:lnTo>
                    <a:pt x="1099146" y="4640009"/>
                  </a:lnTo>
                  <a:cubicBezTo>
                    <a:pt x="1041351" y="4667695"/>
                    <a:pt x="988070" y="4705198"/>
                    <a:pt x="941437" y="4751832"/>
                  </a:cubicBezTo>
                  <a:cubicBezTo>
                    <a:pt x="817414" y="4875860"/>
                    <a:pt x="856059" y="4878832"/>
                    <a:pt x="133003" y="6368796"/>
                  </a:cubicBezTo>
                  <a:cubicBezTo>
                    <a:pt x="1637652" y="5638648"/>
                    <a:pt x="1628077" y="5682260"/>
                    <a:pt x="1749971" y="5560365"/>
                  </a:cubicBezTo>
                  <a:cubicBezTo>
                    <a:pt x="1797202" y="5513134"/>
                    <a:pt x="1834363" y="5459565"/>
                    <a:pt x="1861541" y="5402466"/>
                  </a:cubicBezTo>
                  <a:lnTo>
                    <a:pt x="2124723" y="5665585"/>
                  </a:lnTo>
                  <a:lnTo>
                    <a:pt x="2597937" y="5381676"/>
                  </a:lnTo>
                  <a:lnTo>
                    <a:pt x="2821978" y="6501854"/>
                  </a:lnTo>
                  <a:lnTo>
                    <a:pt x="3138094" y="6366371"/>
                  </a:lnTo>
                  <a:cubicBezTo>
                    <a:pt x="3908476" y="6036171"/>
                    <a:pt x="4345788" y="5223624"/>
                    <a:pt x="4209161" y="4406062"/>
                  </a:cubicBezTo>
                  <a:cubicBezTo>
                    <a:pt x="5554117" y="3493935"/>
                    <a:pt x="6495403" y="1855788"/>
                    <a:pt x="6501651" y="191294"/>
                  </a:cubicBezTo>
                  <a:lnTo>
                    <a:pt x="6502400" y="0"/>
                  </a:lnTo>
                  <a:lnTo>
                    <a:pt x="6311113" y="0"/>
                  </a:lnTo>
                  <a:cubicBezTo>
                    <a:pt x="4664075" y="50"/>
                    <a:pt x="3023934" y="921544"/>
                    <a:pt x="2095652" y="2292642"/>
                  </a:cubicBezTo>
                  <a:close/>
                  <a:moveTo>
                    <a:pt x="540891" y="3399333"/>
                  </a:moveTo>
                  <a:cubicBezTo>
                    <a:pt x="804516" y="2907411"/>
                    <a:pt x="1324572" y="2620023"/>
                    <a:pt x="1872209" y="2650528"/>
                  </a:cubicBezTo>
                  <a:lnTo>
                    <a:pt x="1328395" y="3556838"/>
                  </a:lnTo>
                  <a:close/>
                  <a:moveTo>
                    <a:pt x="1521270" y="3984130"/>
                  </a:moveTo>
                  <a:lnTo>
                    <a:pt x="1884756" y="4347566"/>
                  </a:lnTo>
                  <a:lnTo>
                    <a:pt x="1615237" y="4617098"/>
                  </a:lnTo>
                  <a:lnTo>
                    <a:pt x="1316190" y="4318051"/>
                  </a:lnTo>
                  <a:lnTo>
                    <a:pt x="1517053" y="3983291"/>
                  </a:lnTo>
                  <a:close/>
                  <a:moveTo>
                    <a:pt x="1480490" y="5290846"/>
                  </a:moveTo>
                  <a:cubicBezTo>
                    <a:pt x="1439609" y="5331714"/>
                    <a:pt x="1443634" y="5316741"/>
                    <a:pt x="941338" y="5560517"/>
                  </a:cubicBezTo>
                  <a:cubicBezTo>
                    <a:pt x="1185118" y="5058220"/>
                    <a:pt x="1170087" y="5062195"/>
                    <a:pt x="1210965" y="5021364"/>
                  </a:cubicBezTo>
                  <a:cubicBezTo>
                    <a:pt x="1285431" y="4946904"/>
                    <a:pt x="1405928" y="4946853"/>
                    <a:pt x="1480439" y="5021314"/>
                  </a:cubicBezTo>
                  <a:cubicBezTo>
                    <a:pt x="1554709" y="5095621"/>
                    <a:pt x="1554759" y="5216576"/>
                    <a:pt x="1480490" y="5290846"/>
                  </a:cubicBezTo>
                  <a:close/>
                  <a:moveTo>
                    <a:pt x="2183803" y="5185664"/>
                  </a:moveTo>
                  <a:lnTo>
                    <a:pt x="1884756" y="4886579"/>
                  </a:lnTo>
                  <a:lnTo>
                    <a:pt x="2154238" y="4617098"/>
                  </a:lnTo>
                  <a:lnTo>
                    <a:pt x="2517724" y="4980534"/>
                  </a:lnTo>
                  <a:lnTo>
                    <a:pt x="2518562" y="4984801"/>
                  </a:lnTo>
                  <a:close/>
                  <a:moveTo>
                    <a:pt x="3102470" y="5960961"/>
                  </a:moveTo>
                  <a:lnTo>
                    <a:pt x="2945016" y="5173409"/>
                  </a:lnTo>
                  <a:lnTo>
                    <a:pt x="3851326" y="4629646"/>
                  </a:lnTo>
                  <a:cubicBezTo>
                    <a:pt x="3881831" y="5177282"/>
                    <a:pt x="3594392" y="5697335"/>
                    <a:pt x="3102470" y="5960961"/>
                  </a:cubicBezTo>
                  <a:close/>
                  <a:moveTo>
                    <a:pt x="3787826" y="4223246"/>
                  </a:moveTo>
                  <a:lnTo>
                    <a:pt x="2857551" y="4781398"/>
                  </a:lnTo>
                  <a:lnTo>
                    <a:pt x="2423770" y="4347566"/>
                  </a:lnTo>
                  <a:lnTo>
                    <a:pt x="3232302" y="3539033"/>
                  </a:lnTo>
                  <a:lnTo>
                    <a:pt x="2962770" y="3269552"/>
                  </a:lnTo>
                  <a:lnTo>
                    <a:pt x="2154238" y="4078085"/>
                  </a:lnTo>
                  <a:lnTo>
                    <a:pt x="1720456" y="3644252"/>
                  </a:lnTo>
                  <a:lnTo>
                    <a:pt x="2278609" y="2713977"/>
                  </a:lnTo>
                  <a:cubicBezTo>
                    <a:pt x="2786507" y="1867446"/>
                    <a:pt x="3582785" y="1189534"/>
                    <a:pt x="4482262" y="787152"/>
                  </a:cubicBezTo>
                  <a:lnTo>
                    <a:pt x="5712321" y="2017268"/>
                  </a:lnTo>
                  <a:cubicBezTo>
                    <a:pt x="5309439" y="2919209"/>
                    <a:pt x="4632122" y="3716630"/>
                    <a:pt x="3787826" y="4223246"/>
                  </a:cubicBezTo>
                  <a:close/>
                  <a:moveTo>
                    <a:pt x="5865559" y="1631506"/>
                  </a:moveTo>
                  <a:lnTo>
                    <a:pt x="4867923" y="633809"/>
                  </a:lnTo>
                  <a:cubicBezTo>
                    <a:pt x="5273967" y="492125"/>
                    <a:pt x="5694909" y="406450"/>
                    <a:pt x="6115050" y="385961"/>
                  </a:cubicBezTo>
                  <a:cubicBezTo>
                    <a:pt x="6093219" y="805755"/>
                    <a:pt x="6006999" y="1226096"/>
                    <a:pt x="5865559" y="1631506"/>
                  </a:cubicBezTo>
                  <a:close/>
                </a:path>
              </a:pathLst>
            </a:custGeom>
            <a:grpFill/>
            <a:ln w="12688" cap="flat">
              <a:noFill/>
              <a:prstDash val="solid"/>
              <a:miter/>
            </a:ln>
          </p:spPr>
          <p:txBody>
            <a:bodyPr rtlCol="0" anchor="ctr"/>
            <a:lstStyle/>
            <a:p>
              <a:endParaRPr lang="en-US"/>
            </a:p>
          </p:txBody>
        </p:sp>
        <p:sp>
          <p:nvSpPr>
            <p:cNvPr id="70" name="Freeform 69">
              <a:extLst>
                <a:ext uri="{FF2B5EF4-FFF2-40B4-BE49-F238E27FC236}">
                  <a16:creationId xmlns:a16="http://schemas.microsoft.com/office/drawing/2014/main" id="{325C1C2B-7DD6-BBBE-E56B-63978DEA86D0}"/>
                </a:ext>
              </a:extLst>
            </p:cNvPr>
            <p:cNvSpPr/>
            <p:nvPr/>
          </p:nvSpPr>
          <p:spPr>
            <a:xfrm>
              <a:off x="5988932" y="2011648"/>
              <a:ext cx="1524415" cy="1523841"/>
            </a:xfrm>
            <a:custGeom>
              <a:avLst/>
              <a:gdLst>
                <a:gd name="connsiteX0" fmla="*/ 1300969 w 1524415"/>
                <a:gd name="connsiteY0" fmla="*/ 222904 h 1523841"/>
                <a:gd name="connsiteX1" fmla="*/ 222904 w 1524415"/>
                <a:gd name="connsiteY1" fmla="*/ 222904 h 1523841"/>
                <a:gd name="connsiteX2" fmla="*/ 222904 w 1524415"/>
                <a:gd name="connsiteY2" fmla="*/ 1300918 h 1523841"/>
                <a:gd name="connsiteX3" fmla="*/ 1300969 w 1524415"/>
                <a:gd name="connsiteY3" fmla="*/ 1300918 h 1523841"/>
                <a:gd name="connsiteX4" fmla="*/ 1300969 w 1524415"/>
                <a:gd name="connsiteY4" fmla="*/ 222904 h 1523841"/>
                <a:gd name="connsiteX5" fmla="*/ 1031437 w 1524415"/>
                <a:gd name="connsiteY5" fmla="*/ 1031437 h 1523841"/>
                <a:gd name="connsiteX6" fmla="*/ 492436 w 1524415"/>
                <a:gd name="connsiteY6" fmla="*/ 1031437 h 1523841"/>
                <a:gd name="connsiteX7" fmla="*/ 492436 w 1524415"/>
                <a:gd name="connsiteY7" fmla="*/ 492436 h 1523841"/>
                <a:gd name="connsiteX8" fmla="*/ 1031437 w 1524415"/>
                <a:gd name="connsiteY8" fmla="*/ 492436 h 1523841"/>
                <a:gd name="connsiteX9" fmla="*/ 1031437 w 1524415"/>
                <a:gd name="connsiteY9" fmla="*/ 1031437 h 1523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24415" h="1523841">
                  <a:moveTo>
                    <a:pt x="1300969" y="222904"/>
                  </a:moveTo>
                  <a:cubicBezTo>
                    <a:pt x="1003751" y="-74301"/>
                    <a:pt x="520160" y="-74301"/>
                    <a:pt x="222904" y="222904"/>
                  </a:cubicBezTo>
                  <a:cubicBezTo>
                    <a:pt x="-74301" y="520122"/>
                    <a:pt x="-74301" y="1003713"/>
                    <a:pt x="222904" y="1300918"/>
                  </a:cubicBezTo>
                  <a:cubicBezTo>
                    <a:pt x="520110" y="1598124"/>
                    <a:pt x="1003713" y="1598175"/>
                    <a:pt x="1300969" y="1300918"/>
                  </a:cubicBezTo>
                  <a:cubicBezTo>
                    <a:pt x="1598873" y="1003014"/>
                    <a:pt x="1598924" y="520808"/>
                    <a:pt x="1300969" y="222904"/>
                  </a:cubicBezTo>
                  <a:close/>
                  <a:moveTo>
                    <a:pt x="1031437" y="1031437"/>
                  </a:moveTo>
                  <a:cubicBezTo>
                    <a:pt x="882809" y="1180065"/>
                    <a:pt x="641064" y="1180014"/>
                    <a:pt x="492436" y="1031437"/>
                  </a:cubicBezTo>
                  <a:cubicBezTo>
                    <a:pt x="343808" y="882809"/>
                    <a:pt x="343808" y="641014"/>
                    <a:pt x="492436" y="492436"/>
                  </a:cubicBezTo>
                  <a:cubicBezTo>
                    <a:pt x="641014" y="343808"/>
                    <a:pt x="882809" y="343808"/>
                    <a:pt x="1031437" y="492436"/>
                  </a:cubicBezTo>
                  <a:cubicBezTo>
                    <a:pt x="1180421" y="641356"/>
                    <a:pt x="1180421" y="882466"/>
                    <a:pt x="1031437" y="1031437"/>
                  </a:cubicBezTo>
                  <a:close/>
                </a:path>
              </a:pathLst>
            </a:custGeom>
            <a:grpFill/>
            <a:ln w="12688" cap="flat">
              <a:noFill/>
              <a:prstDash val="solid"/>
              <a:miter/>
            </a:ln>
          </p:spPr>
          <p:txBody>
            <a:bodyPr rtlCol="0" anchor="ctr"/>
            <a:lstStyle/>
            <a:p>
              <a:endParaRPr lang="en-US"/>
            </a:p>
          </p:txBody>
        </p:sp>
      </p:grpSp>
      <p:sp>
        <p:nvSpPr>
          <p:cNvPr id="3" name="Rectangle 2">
            <a:extLst>
              <a:ext uri="{FF2B5EF4-FFF2-40B4-BE49-F238E27FC236}">
                <a16:creationId xmlns:a16="http://schemas.microsoft.com/office/drawing/2014/main" id="{42CACDE2-59E6-BEF9-9BFB-296531CEA850}"/>
              </a:ext>
            </a:extLst>
          </p:cNvPr>
          <p:cNvSpPr/>
          <p:nvPr/>
        </p:nvSpPr>
        <p:spPr>
          <a:xfrm>
            <a:off x="0" y="100080"/>
            <a:ext cx="9209230" cy="51806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009318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ounded Rectangle 39">
            <a:extLst>
              <a:ext uri="{FF2B5EF4-FFF2-40B4-BE49-F238E27FC236}">
                <a16:creationId xmlns:a16="http://schemas.microsoft.com/office/drawing/2014/main" id="{DBC00418-FE79-AEF0-FD21-98768E8996A1}"/>
              </a:ext>
            </a:extLst>
          </p:cNvPr>
          <p:cNvSpPr/>
          <p:nvPr/>
        </p:nvSpPr>
        <p:spPr>
          <a:xfrm>
            <a:off x="4673688" y="2133600"/>
            <a:ext cx="2824006" cy="3995038"/>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sp>
        <p:nvSpPr>
          <p:cNvPr id="41" name="Rounded Rectangle 40">
            <a:extLst>
              <a:ext uri="{FF2B5EF4-FFF2-40B4-BE49-F238E27FC236}">
                <a16:creationId xmlns:a16="http://schemas.microsoft.com/office/drawing/2014/main" id="{DD9A3398-92CD-E877-4FA0-95C7BDD3757C}"/>
              </a:ext>
            </a:extLst>
          </p:cNvPr>
          <p:cNvSpPr/>
          <p:nvPr/>
        </p:nvSpPr>
        <p:spPr>
          <a:xfrm>
            <a:off x="8128176" y="2133600"/>
            <a:ext cx="2824006" cy="3995038"/>
          </a:xfrm>
          <a:prstGeom prst="roundRect">
            <a:avLst>
              <a:gd name="adj" fmla="val 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sp>
        <p:nvSpPr>
          <p:cNvPr id="43" name="Rounded Rectangle 42">
            <a:extLst>
              <a:ext uri="{FF2B5EF4-FFF2-40B4-BE49-F238E27FC236}">
                <a16:creationId xmlns:a16="http://schemas.microsoft.com/office/drawing/2014/main" id="{B39A9551-797A-9305-E40C-78009E18EAA9}"/>
              </a:ext>
            </a:extLst>
          </p:cNvPr>
          <p:cNvSpPr/>
          <p:nvPr/>
        </p:nvSpPr>
        <p:spPr>
          <a:xfrm>
            <a:off x="1219200" y="2133600"/>
            <a:ext cx="2824006" cy="3995038"/>
          </a:xfrm>
          <a:prstGeom prst="roundRect">
            <a:avLst>
              <a:gd name="adj"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sp>
        <p:nvSpPr>
          <p:cNvPr id="14" name="Text Placeholder 13">
            <a:extLst>
              <a:ext uri="{FF2B5EF4-FFF2-40B4-BE49-F238E27FC236}">
                <a16:creationId xmlns:a16="http://schemas.microsoft.com/office/drawing/2014/main" id="{1E841B4B-7FE5-6AEF-2719-F55E9726E18A}"/>
              </a:ext>
            </a:extLst>
          </p:cNvPr>
          <p:cNvSpPr>
            <a:spLocks noGrp="1"/>
          </p:cNvSpPr>
          <p:nvPr>
            <p:ph type="body" idx="42"/>
          </p:nvPr>
        </p:nvSpPr>
        <p:spPr/>
        <p:txBody>
          <a:bodyPr/>
          <a:lstStyle/>
          <a:p>
            <a:r>
              <a:rPr lang="en-US" dirty="0" err="1"/>
              <a:t>Gratuit</a:t>
            </a:r>
            <a:r>
              <a:rPr lang="en-US" dirty="0"/>
              <a:t> pendant 12 </a:t>
            </a:r>
            <a:r>
              <a:rPr lang="en-US" dirty="0" err="1"/>
              <a:t>mois</a:t>
            </a:r>
            <a:endParaRPr lang="en-US" dirty="0"/>
          </a:p>
        </p:txBody>
      </p:sp>
      <p:sp>
        <p:nvSpPr>
          <p:cNvPr id="15" name="Text Placeholder 14">
            <a:extLst>
              <a:ext uri="{FF2B5EF4-FFF2-40B4-BE49-F238E27FC236}">
                <a16:creationId xmlns:a16="http://schemas.microsoft.com/office/drawing/2014/main" id="{43AC893B-0ADE-36F2-1763-3FC4EBCF239A}"/>
              </a:ext>
            </a:extLst>
          </p:cNvPr>
          <p:cNvSpPr>
            <a:spLocks noGrp="1"/>
          </p:cNvSpPr>
          <p:nvPr>
            <p:ph type="body" idx="43"/>
          </p:nvPr>
        </p:nvSpPr>
        <p:spPr/>
        <p:txBody>
          <a:bodyPr/>
          <a:lstStyle/>
          <a:p>
            <a:r>
              <a:rPr lang="en-US" dirty="0" err="1"/>
              <a:t>Fonctionnalités</a:t>
            </a:r>
            <a:r>
              <a:rPr lang="en-US" dirty="0"/>
              <a:t> </a:t>
            </a:r>
            <a:r>
              <a:rPr lang="en-US" dirty="0" err="1"/>
              <a:t>avancées</a:t>
            </a:r>
            <a:endParaRPr lang="en-US" dirty="0"/>
          </a:p>
        </p:txBody>
      </p:sp>
      <p:sp>
        <p:nvSpPr>
          <p:cNvPr id="13" name="Text Placeholder 12">
            <a:extLst>
              <a:ext uri="{FF2B5EF4-FFF2-40B4-BE49-F238E27FC236}">
                <a16:creationId xmlns:a16="http://schemas.microsoft.com/office/drawing/2014/main" id="{24372BC7-F96A-9CA9-ED7C-6046AA3A26ED}"/>
              </a:ext>
            </a:extLst>
          </p:cNvPr>
          <p:cNvSpPr>
            <a:spLocks noGrp="1"/>
          </p:cNvSpPr>
          <p:nvPr>
            <p:ph type="body" idx="41"/>
          </p:nvPr>
        </p:nvSpPr>
        <p:spPr/>
        <p:txBody>
          <a:bodyPr/>
          <a:lstStyle/>
          <a:p>
            <a:r>
              <a:rPr lang="en-US" dirty="0"/>
              <a:t>Avec passage </a:t>
            </a:r>
            <a:r>
              <a:rPr lang="en-US" dirty="0" err="1"/>
              <a:t>publicitaire</a:t>
            </a:r>
            <a:r>
              <a:rPr lang="en-US" dirty="0"/>
              <a:t> </a:t>
            </a:r>
          </a:p>
        </p:txBody>
      </p:sp>
      <p:sp>
        <p:nvSpPr>
          <p:cNvPr id="12" name="Text Placeholder 11">
            <a:extLst>
              <a:ext uri="{FF2B5EF4-FFF2-40B4-BE49-F238E27FC236}">
                <a16:creationId xmlns:a16="http://schemas.microsoft.com/office/drawing/2014/main" id="{048DC0F4-73EC-4F57-D1AD-AA77353A4F00}"/>
              </a:ext>
            </a:extLst>
          </p:cNvPr>
          <p:cNvSpPr>
            <a:spLocks noGrp="1"/>
          </p:cNvSpPr>
          <p:nvPr>
            <p:ph type="body" idx="40"/>
          </p:nvPr>
        </p:nvSpPr>
        <p:spPr/>
        <p:txBody>
          <a:bodyPr/>
          <a:lstStyle/>
          <a:p>
            <a:r>
              <a:rPr lang="en-US" dirty="0"/>
              <a:t>129</a:t>
            </a:r>
          </a:p>
        </p:txBody>
      </p:sp>
      <p:sp>
        <p:nvSpPr>
          <p:cNvPr id="11" name="Text Placeholder 10">
            <a:extLst>
              <a:ext uri="{FF2B5EF4-FFF2-40B4-BE49-F238E27FC236}">
                <a16:creationId xmlns:a16="http://schemas.microsoft.com/office/drawing/2014/main" id="{D98EFF25-C7A9-E0F5-0BC2-627BAD5DBF13}"/>
              </a:ext>
            </a:extLst>
          </p:cNvPr>
          <p:cNvSpPr>
            <a:spLocks noGrp="1"/>
          </p:cNvSpPr>
          <p:nvPr>
            <p:ph type="body" idx="39"/>
          </p:nvPr>
        </p:nvSpPr>
        <p:spPr/>
        <p:txBody>
          <a:bodyPr/>
          <a:lstStyle/>
          <a:p>
            <a:r>
              <a:rPr lang="en-US" dirty="0"/>
              <a:t>45</a:t>
            </a:r>
          </a:p>
        </p:txBody>
      </p:sp>
      <p:sp>
        <p:nvSpPr>
          <p:cNvPr id="10" name="Text Placeholder 9">
            <a:extLst>
              <a:ext uri="{FF2B5EF4-FFF2-40B4-BE49-F238E27FC236}">
                <a16:creationId xmlns:a16="http://schemas.microsoft.com/office/drawing/2014/main" id="{AB77A678-7829-D995-9710-BC7CA8683E45}"/>
              </a:ext>
            </a:extLst>
          </p:cNvPr>
          <p:cNvSpPr>
            <a:spLocks noGrp="1"/>
          </p:cNvSpPr>
          <p:nvPr>
            <p:ph type="body" idx="38"/>
          </p:nvPr>
        </p:nvSpPr>
        <p:spPr/>
        <p:txBody>
          <a:bodyPr/>
          <a:lstStyle/>
          <a:p>
            <a:r>
              <a:rPr lang="en-US" dirty="0"/>
              <a:t>0</a:t>
            </a:r>
          </a:p>
        </p:txBody>
      </p:sp>
      <p:sp>
        <p:nvSpPr>
          <p:cNvPr id="8" name="Text Placeholder 7">
            <a:extLst>
              <a:ext uri="{FF2B5EF4-FFF2-40B4-BE49-F238E27FC236}">
                <a16:creationId xmlns:a16="http://schemas.microsoft.com/office/drawing/2014/main" id="{9ADB03CD-8AD3-27F9-B64C-102CD2761BFC}"/>
              </a:ext>
            </a:extLst>
          </p:cNvPr>
          <p:cNvSpPr>
            <a:spLocks noGrp="1"/>
          </p:cNvSpPr>
          <p:nvPr>
            <p:ph type="body" idx="36"/>
          </p:nvPr>
        </p:nvSpPr>
        <p:spPr/>
        <p:txBody>
          <a:bodyPr/>
          <a:lstStyle/>
          <a:p>
            <a:r>
              <a:rPr lang="en-US" dirty="0"/>
              <a:t>$</a:t>
            </a:r>
          </a:p>
        </p:txBody>
      </p:sp>
      <p:sp>
        <p:nvSpPr>
          <p:cNvPr id="9" name="Text Placeholder 8">
            <a:extLst>
              <a:ext uri="{FF2B5EF4-FFF2-40B4-BE49-F238E27FC236}">
                <a16:creationId xmlns:a16="http://schemas.microsoft.com/office/drawing/2014/main" id="{82C4FB7D-F745-D203-DE11-1BC52B7B4E98}"/>
              </a:ext>
            </a:extLst>
          </p:cNvPr>
          <p:cNvSpPr>
            <a:spLocks noGrp="1"/>
          </p:cNvSpPr>
          <p:nvPr>
            <p:ph type="body" idx="37"/>
          </p:nvPr>
        </p:nvSpPr>
        <p:spPr/>
        <p:txBody>
          <a:bodyPr/>
          <a:lstStyle/>
          <a:p>
            <a:r>
              <a:rPr lang="en-US" dirty="0"/>
              <a:t>$</a:t>
            </a:r>
          </a:p>
        </p:txBody>
      </p:sp>
      <p:sp>
        <p:nvSpPr>
          <p:cNvPr id="7" name="Text Placeholder 6">
            <a:extLst>
              <a:ext uri="{FF2B5EF4-FFF2-40B4-BE49-F238E27FC236}">
                <a16:creationId xmlns:a16="http://schemas.microsoft.com/office/drawing/2014/main" id="{73A310BC-4C92-EF78-B1B2-EA4C96B99BA7}"/>
              </a:ext>
            </a:extLst>
          </p:cNvPr>
          <p:cNvSpPr>
            <a:spLocks noGrp="1"/>
          </p:cNvSpPr>
          <p:nvPr>
            <p:ph type="body" idx="35"/>
          </p:nvPr>
        </p:nvSpPr>
        <p:spPr/>
        <p:txBody>
          <a:bodyPr/>
          <a:lstStyle/>
          <a:p>
            <a:r>
              <a:rPr lang="en-US" dirty="0"/>
              <a:t>$</a:t>
            </a:r>
          </a:p>
        </p:txBody>
      </p:sp>
      <p:sp>
        <p:nvSpPr>
          <p:cNvPr id="6" name="Text Placeholder 5">
            <a:extLst>
              <a:ext uri="{FF2B5EF4-FFF2-40B4-BE49-F238E27FC236}">
                <a16:creationId xmlns:a16="http://schemas.microsoft.com/office/drawing/2014/main" id="{F25B2F6E-81C3-BA17-2D3D-4338FF5950AE}"/>
              </a:ext>
            </a:extLst>
          </p:cNvPr>
          <p:cNvSpPr>
            <a:spLocks noGrp="1"/>
          </p:cNvSpPr>
          <p:nvPr>
            <p:ph type="body" idx="34"/>
          </p:nvPr>
        </p:nvSpPr>
        <p:spPr/>
        <p:txBody>
          <a:bodyPr/>
          <a:lstStyle/>
          <a:p>
            <a:r>
              <a:rPr lang="en-US" dirty="0"/>
              <a:t>Premium</a:t>
            </a:r>
          </a:p>
        </p:txBody>
      </p:sp>
      <p:sp>
        <p:nvSpPr>
          <p:cNvPr id="5" name="Text Placeholder 4">
            <a:extLst>
              <a:ext uri="{FF2B5EF4-FFF2-40B4-BE49-F238E27FC236}">
                <a16:creationId xmlns:a16="http://schemas.microsoft.com/office/drawing/2014/main" id="{D9C78286-38D7-BF21-E090-968061A9848E}"/>
              </a:ext>
            </a:extLst>
          </p:cNvPr>
          <p:cNvSpPr>
            <a:spLocks noGrp="1"/>
          </p:cNvSpPr>
          <p:nvPr>
            <p:ph type="body" idx="33"/>
          </p:nvPr>
        </p:nvSpPr>
        <p:spPr/>
        <p:txBody>
          <a:bodyPr/>
          <a:lstStyle/>
          <a:p>
            <a:r>
              <a:rPr lang="en-US" dirty="0"/>
              <a:t>Basic</a:t>
            </a:r>
          </a:p>
        </p:txBody>
      </p:sp>
      <p:sp>
        <p:nvSpPr>
          <p:cNvPr id="4" name="Text Placeholder 3">
            <a:extLst>
              <a:ext uri="{FF2B5EF4-FFF2-40B4-BE49-F238E27FC236}">
                <a16:creationId xmlns:a16="http://schemas.microsoft.com/office/drawing/2014/main" id="{5CFC7660-304F-70D1-91C8-35237A970B08}"/>
              </a:ext>
            </a:extLst>
          </p:cNvPr>
          <p:cNvSpPr>
            <a:spLocks noGrp="1"/>
          </p:cNvSpPr>
          <p:nvPr>
            <p:ph type="body" idx="32"/>
          </p:nvPr>
        </p:nvSpPr>
        <p:spPr/>
        <p:txBody>
          <a:bodyPr/>
          <a:lstStyle/>
          <a:p>
            <a:r>
              <a:rPr lang="en-US" dirty="0"/>
              <a:t>Free</a:t>
            </a:r>
          </a:p>
        </p:txBody>
      </p:sp>
      <p:sp>
        <p:nvSpPr>
          <p:cNvPr id="2" name="Title 1">
            <a:extLst>
              <a:ext uri="{FF2B5EF4-FFF2-40B4-BE49-F238E27FC236}">
                <a16:creationId xmlns:a16="http://schemas.microsoft.com/office/drawing/2014/main" id="{FF6BF7F5-47AB-222F-B469-FFE1B02733CF}"/>
              </a:ext>
            </a:extLst>
          </p:cNvPr>
          <p:cNvSpPr>
            <a:spLocks noGrp="1"/>
          </p:cNvSpPr>
          <p:nvPr>
            <p:ph type="title"/>
          </p:nvPr>
        </p:nvSpPr>
        <p:spPr/>
        <p:txBody>
          <a:bodyPr/>
          <a:lstStyle/>
          <a:p>
            <a:r>
              <a:rPr lang="en-US" dirty="0"/>
              <a:t>Pricing model</a:t>
            </a:r>
          </a:p>
        </p:txBody>
      </p:sp>
      <p:cxnSp>
        <p:nvCxnSpPr>
          <p:cNvPr id="68" name="Straight Connector 67">
            <a:extLst>
              <a:ext uri="{FF2B5EF4-FFF2-40B4-BE49-F238E27FC236}">
                <a16:creationId xmlns:a16="http://schemas.microsoft.com/office/drawing/2014/main" id="{F598B690-FFAB-77AC-D39F-6B8A825E4803}"/>
              </a:ext>
            </a:extLst>
          </p:cNvPr>
          <p:cNvCxnSpPr>
            <a:cxnSpLocks/>
          </p:cNvCxnSpPr>
          <p:nvPr/>
        </p:nvCxnSpPr>
        <p:spPr>
          <a:xfrm>
            <a:off x="1806630" y="3168790"/>
            <a:ext cx="1649145"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3EAB0711-A2C1-DF34-96BE-FB4DBA66901E}"/>
              </a:ext>
            </a:extLst>
          </p:cNvPr>
          <p:cNvCxnSpPr>
            <a:cxnSpLocks/>
          </p:cNvCxnSpPr>
          <p:nvPr/>
        </p:nvCxnSpPr>
        <p:spPr>
          <a:xfrm>
            <a:off x="5259826" y="3168790"/>
            <a:ext cx="1649145"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25ADE4A4-DA87-38C2-F896-30E86B424AA6}"/>
              </a:ext>
            </a:extLst>
          </p:cNvPr>
          <p:cNvCxnSpPr>
            <a:cxnSpLocks/>
          </p:cNvCxnSpPr>
          <p:nvPr/>
        </p:nvCxnSpPr>
        <p:spPr>
          <a:xfrm>
            <a:off x="8705391" y="3168790"/>
            <a:ext cx="1649145"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2FCAEA6A-4AEF-B120-FAFB-E7F50951B992}"/>
              </a:ext>
            </a:extLst>
          </p:cNvPr>
          <p:cNvSpPr/>
          <p:nvPr/>
        </p:nvSpPr>
        <p:spPr>
          <a:xfrm>
            <a:off x="-13252" y="117335"/>
            <a:ext cx="9209230" cy="51806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434148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84C266B-63A4-9923-7608-88C4BCDCFAEF}"/>
              </a:ext>
            </a:extLst>
          </p:cNvPr>
          <p:cNvSpPr>
            <a:spLocks noGrp="1"/>
          </p:cNvSpPr>
          <p:nvPr>
            <p:ph type="title"/>
          </p:nvPr>
        </p:nvSpPr>
        <p:spPr/>
        <p:txBody>
          <a:bodyPr/>
          <a:lstStyle/>
          <a:p>
            <a:r>
              <a:rPr lang="en-US" b="0" dirty="0">
                <a:latin typeface="Bebas Neue" panose="020B0606020202050201" pitchFamily="34" charset="77"/>
              </a:rPr>
              <a:t>Competitive Advantages</a:t>
            </a:r>
          </a:p>
        </p:txBody>
      </p:sp>
      <p:sp>
        <p:nvSpPr>
          <p:cNvPr id="6" name="Text Placeholder 5">
            <a:extLst>
              <a:ext uri="{FF2B5EF4-FFF2-40B4-BE49-F238E27FC236}">
                <a16:creationId xmlns:a16="http://schemas.microsoft.com/office/drawing/2014/main" id="{621AE0F2-BB29-C501-EAF2-6CA3F567AB65}"/>
              </a:ext>
            </a:extLst>
          </p:cNvPr>
          <p:cNvSpPr>
            <a:spLocks noGrp="1"/>
          </p:cNvSpPr>
          <p:nvPr>
            <p:ph type="body" idx="10"/>
          </p:nvPr>
        </p:nvSpPr>
        <p:spPr/>
        <p:txBody>
          <a:bodyPr/>
          <a:lstStyle/>
          <a:p>
            <a:r>
              <a:rPr lang="fr-MA" sz="1600" b="1" dirty="0"/>
              <a:t>Votre école en ligne en un seul clic</a:t>
            </a:r>
            <a:endParaRPr lang="en-US" dirty="0"/>
          </a:p>
        </p:txBody>
      </p:sp>
      <p:sp>
        <p:nvSpPr>
          <p:cNvPr id="3" name="Subtitle 2">
            <a:extLst>
              <a:ext uri="{FF2B5EF4-FFF2-40B4-BE49-F238E27FC236}">
                <a16:creationId xmlns:a16="http://schemas.microsoft.com/office/drawing/2014/main" id="{DA05D4EE-CA32-B953-23A8-72CC27E2AAA4}"/>
              </a:ext>
            </a:extLst>
          </p:cNvPr>
          <p:cNvSpPr>
            <a:spLocks noGrp="1"/>
          </p:cNvSpPr>
          <p:nvPr>
            <p:ph type="subTitle" idx="1"/>
          </p:nvPr>
        </p:nvSpPr>
        <p:spPr/>
        <p:txBody>
          <a:bodyPr/>
          <a:lstStyle/>
          <a:p>
            <a:r>
              <a:rPr lang="en-US" dirty="0"/>
              <a:t>05.</a:t>
            </a:r>
          </a:p>
        </p:txBody>
      </p:sp>
    </p:spTree>
    <p:extLst>
      <p:ext uri="{BB962C8B-B14F-4D97-AF65-F5344CB8AC3E}">
        <p14:creationId xmlns:p14="http://schemas.microsoft.com/office/powerpoint/2010/main" val="919476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7A706-5153-D6E7-7DE5-E4F25A7F848D}"/>
              </a:ext>
            </a:extLst>
          </p:cNvPr>
          <p:cNvSpPr>
            <a:spLocks noGrp="1"/>
          </p:cNvSpPr>
          <p:nvPr>
            <p:ph type="title"/>
          </p:nvPr>
        </p:nvSpPr>
        <p:spPr/>
        <p:txBody>
          <a:bodyPr/>
          <a:lstStyle/>
          <a:p>
            <a:r>
              <a:rPr lang="en-US" dirty="0"/>
              <a:t>Competitor Analysis</a:t>
            </a:r>
          </a:p>
        </p:txBody>
      </p:sp>
      <p:sp>
        <p:nvSpPr>
          <p:cNvPr id="31" name="Text Placeholder 30">
            <a:extLst>
              <a:ext uri="{FF2B5EF4-FFF2-40B4-BE49-F238E27FC236}">
                <a16:creationId xmlns:a16="http://schemas.microsoft.com/office/drawing/2014/main" id="{412E4C9F-53AC-85FD-1048-765EDA13A0BC}"/>
              </a:ext>
            </a:extLst>
          </p:cNvPr>
          <p:cNvSpPr>
            <a:spLocks noGrp="1"/>
          </p:cNvSpPr>
          <p:nvPr>
            <p:ph type="body" idx="34"/>
          </p:nvPr>
        </p:nvSpPr>
        <p:spPr/>
        <p:txBody>
          <a:bodyPr/>
          <a:lstStyle/>
          <a:p>
            <a:r>
              <a:rPr lang="en-US" dirty="0"/>
              <a:t>PRONOTE</a:t>
            </a:r>
          </a:p>
        </p:txBody>
      </p:sp>
      <p:sp>
        <p:nvSpPr>
          <p:cNvPr id="32" name="Text Placeholder 31">
            <a:extLst>
              <a:ext uri="{FF2B5EF4-FFF2-40B4-BE49-F238E27FC236}">
                <a16:creationId xmlns:a16="http://schemas.microsoft.com/office/drawing/2014/main" id="{1E5BF561-6292-4866-9676-173E00707B36}"/>
              </a:ext>
            </a:extLst>
          </p:cNvPr>
          <p:cNvSpPr>
            <a:spLocks noGrp="1"/>
          </p:cNvSpPr>
          <p:nvPr>
            <p:ph type="body" idx="35"/>
          </p:nvPr>
        </p:nvSpPr>
        <p:spPr>
          <a:xfrm>
            <a:off x="8532377" y="2017855"/>
            <a:ext cx="2625710" cy="366011"/>
          </a:xfrm>
        </p:spPr>
        <p:txBody>
          <a:bodyPr/>
          <a:lstStyle/>
          <a:p>
            <a:r>
              <a:rPr lang="en-US" dirty="0"/>
              <a:t>SCHOOLIFY</a:t>
            </a:r>
          </a:p>
        </p:txBody>
      </p:sp>
      <p:sp>
        <p:nvSpPr>
          <p:cNvPr id="34" name="Text Placeholder 33">
            <a:extLst>
              <a:ext uri="{FF2B5EF4-FFF2-40B4-BE49-F238E27FC236}">
                <a16:creationId xmlns:a16="http://schemas.microsoft.com/office/drawing/2014/main" id="{4E61D447-D833-E052-4623-FA61F99E4B8E}"/>
              </a:ext>
            </a:extLst>
          </p:cNvPr>
          <p:cNvSpPr>
            <a:spLocks noGrp="1"/>
          </p:cNvSpPr>
          <p:nvPr>
            <p:ph type="body" idx="36"/>
          </p:nvPr>
        </p:nvSpPr>
        <p:spPr/>
        <p:txBody>
          <a:bodyPr/>
          <a:lstStyle/>
          <a:p>
            <a:r>
              <a:rPr lang="en-US" dirty="0"/>
              <a:t>MADARISS</a:t>
            </a:r>
          </a:p>
        </p:txBody>
      </p:sp>
      <p:sp>
        <p:nvSpPr>
          <p:cNvPr id="35" name="Text Placeholder 34">
            <a:extLst>
              <a:ext uri="{FF2B5EF4-FFF2-40B4-BE49-F238E27FC236}">
                <a16:creationId xmlns:a16="http://schemas.microsoft.com/office/drawing/2014/main" id="{342FA663-E889-EE56-3697-FCC7BF4E0EB8}"/>
              </a:ext>
            </a:extLst>
          </p:cNvPr>
          <p:cNvSpPr>
            <a:spLocks noGrp="1"/>
          </p:cNvSpPr>
          <p:nvPr>
            <p:ph type="body" idx="37"/>
          </p:nvPr>
        </p:nvSpPr>
        <p:spPr/>
        <p:txBody>
          <a:bodyPr/>
          <a:lstStyle/>
          <a:p>
            <a:r>
              <a:rPr lang="en-US" dirty="0"/>
              <a:t>BOTI SCHOOL</a:t>
            </a:r>
          </a:p>
        </p:txBody>
      </p:sp>
      <p:sp>
        <p:nvSpPr>
          <p:cNvPr id="37" name="Text Placeholder 36">
            <a:extLst>
              <a:ext uri="{FF2B5EF4-FFF2-40B4-BE49-F238E27FC236}">
                <a16:creationId xmlns:a16="http://schemas.microsoft.com/office/drawing/2014/main" id="{5F9476EA-E29E-2CFD-3F61-C710F968647F}"/>
              </a:ext>
            </a:extLst>
          </p:cNvPr>
          <p:cNvSpPr>
            <a:spLocks noGrp="1"/>
          </p:cNvSpPr>
          <p:nvPr>
            <p:ph type="body" idx="38"/>
          </p:nvPr>
        </p:nvSpPr>
        <p:spPr/>
        <p:txBody>
          <a:bodyPr/>
          <a:lstStyle/>
          <a:p>
            <a:r>
              <a:rPr lang="en-US" dirty="0" err="1"/>
              <a:t>Fonctionnalités</a:t>
            </a:r>
            <a:r>
              <a:rPr lang="en-US" dirty="0"/>
              <a:t> </a:t>
            </a:r>
            <a:r>
              <a:rPr lang="en-US" dirty="0" err="1"/>
              <a:t>proposées</a:t>
            </a:r>
            <a:endParaRPr lang="en-US" dirty="0"/>
          </a:p>
        </p:txBody>
      </p:sp>
      <p:sp>
        <p:nvSpPr>
          <p:cNvPr id="41" name="Text Placeholder 40">
            <a:extLst>
              <a:ext uri="{FF2B5EF4-FFF2-40B4-BE49-F238E27FC236}">
                <a16:creationId xmlns:a16="http://schemas.microsoft.com/office/drawing/2014/main" id="{5CC220FC-ED40-8F0C-DC98-5F60A29FE104}"/>
              </a:ext>
            </a:extLst>
          </p:cNvPr>
          <p:cNvSpPr>
            <a:spLocks noGrp="1"/>
          </p:cNvSpPr>
          <p:nvPr>
            <p:ph type="body" idx="39"/>
          </p:nvPr>
        </p:nvSpPr>
        <p:spPr/>
        <p:txBody>
          <a:bodyPr/>
          <a:lstStyle/>
          <a:p>
            <a:r>
              <a:rPr lang="en-US" dirty="0" err="1"/>
              <a:t>Fonctionnalitées</a:t>
            </a:r>
            <a:r>
              <a:rPr lang="en-US" dirty="0"/>
              <a:t> </a:t>
            </a:r>
            <a:r>
              <a:rPr lang="en-US" dirty="0" err="1"/>
              <a:t>avancées</a:t>
            </a:r>
            <a:endParaRPr lang="en-US" dirty="0"/>
          </a:p>
        </p:txBody>
      </p:sp>
      <p:sp>
        <p:nvSpPr>
          <p:cNvPr id="47" name="Text Placeholder 46">
            <a:extLst>
              <a:ext uri="{FF2B5EF4-FFF2-40B4-BE49-F238E27FC236}">
                <a16:creationId xmlns:a16="http://schemas.microsoft.com/office/drawing/2014/main" id="{4AA5CD93-0E42-9587-826F-787E8FBC6F78}"/>
              </a:ext>
            </a:extLst>
          </p:cNvPr>
          <p:cNvSpPr>
            <a:spLocks noGrp="1"/>
          </p:cNvSpPr>
          <p:nvPr>
            <p:ph type="body" idx="40"/>
          </p:nvPr>
        </p:nvSpPr>
        <p:spPr/>
        <p:txBody>
          <a:bodyPr/>
          <a:lstStyle/>
          <a:p>
            <a:r>
              <a:rPr lang="en-US" dirty="0"/>
              <a:t>Easy to use</a:t>
            </a:r>
          </a:p>
        </p:txBody>
      </p:sp>
      <p:sp>
        <p:nvSpPr>
          <p:cNvPr id="48" name="Text Placeholder 47">
            <a:extLst>
              <a:ext uri="{FF2B5EF4-FFF2-40B4-BE49-F238E27FC236}">
                <a16:creationId xmlns:a16="http://schemas.microsoft.com/office/drawing/2014/main" id="{AC3E917C-7D11-1615-2D59-8C3598D56A13}"/>
              </a:ext>
            </a:extLst>
          </p:cNvPr>
          <p:cNvSpPr>
            <a:spLocks noGrp="1"/>
          </p:cNvSpPr>
          <p:nvPr>
            <p:ph type="body" idx="41"/>
          </p:nvPr>
        </p:nvSpPr>
        <p:spPr/>
        <p:txBody>
          <a:bodyPr/>
          <a:lstStyle/>
          <a:p>
            <a:r>
              <a:rPr lang="en-US" dirty="0"/>
              <a:t>Difficult to use</a:t>
            </a:r>
          </a:p>
        </p:txBody>
      </p:sp>
      <p:cxnSp>
        <p:nvCxnSpPr>
          <p:cNvPr id="39" name="Straight Connector 38">
            <a:extLst>
              <a:ext uri="{FF2B5EF4-FFF2-40B4-BE49-F238E27FC236}">
                <a16:creationId xmlns:a16="http://schemas.microsoft.com/office/drawing/2014/main" id="{C4851658-D472-45CB-4C58-EE845DA27D4E}"/>
              </a:ext>
            </a:extLst>
          </p:cNvPr>
          <p:cNvCxnSpPr>
            <a:cxnSpLocks/>
          </p:cNvCxnSpPr>
          <p:nvPr/>
        </p:nvCxnSpPr>
        <p:spPr>
          <a:xfrm>
            <a:off x="1600200" y="4223124"/>
            <a:ext cx="8991600" cy="0"/>
          </a:xfrm>
          <a:prstGeom prst="line">
            <a:avLst/>
          </a:prstGeom>
          <a:ln w="12700">
            <a:solidFill>
              <a:schemeClr val="bg1">
                <a:lumMod val="85000"/>
              </a:schemeClr>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48DF7863-1682-9CDE-6452-A93184FED447}"/>
              </a:ext>
            </a:extLst>
          </p:cNvPr>
          <p:cNvCxnSpPr>
            <a:cxnSpLocks/>
          </p:cNvCxnSpPr>
          <p:nvPr/>
        </p:nvCxnSpPr>
        <p:spPr>
          <a:xfrm>
            <a:off x="6096000" y="2819400"/>
            <a:ext cx="0" cy="2971800"/>
          </a:xfrm>
          <a:prstGeom prst="line">
            <a:avLst/>
          </a:prstGeom>
          <a:ln w="12700">
            <a:solidFill>
              <a:schemeClr val="bg1">
                <a:lumMod val="85000"/>
              </a:schemeClr>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49" name="Oval 48">
            <a:extLst>
              <a:ext uri="{FF2B5EF4-FFF2-40B4-BE49-F238E27FC236}">
                <a16:creationId xmlns:a16="http://schemas.microsoft.com/office/drawing/2014/main" id="{936A9BC1-29F4-60D6-C249-0212D75F4419}"/>
              </a:ext>
            </a:extLst>
          </p:cNvPr>
          <p:cNvSpPr/>
          <p:nvPr/>
        </p:nvSpPr>
        <p:spPr>
          <a:xfrm>
            <a:off x="6013824" y="2731249"/>
            <a:ext cx="164351" cy="16435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BDB7B462-BCA8-ECBC-822E-7169984D371B}"/>
              </a:ext>
            </a:extLst>
          </p:cNvPr>
          <p:cNvSpPr/>
          <p:nvPr/>
        </p:nvSpPr>
        <p:spPr>
          <a:xfrm>
            <a:off x="6013824" y="5710119"/>
            <a:ext cx="164351" cy="16435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40AC472C-EA3B-5160-AFEF-F1B09210710F}"/>
              </a:ext>
            </a:extLst>
          </p:cNvPr>
          <p:cNvSpPr/>
          <p:nvPr/>
        </p:nvSpPr>
        <p:spPr>
          <a:xfrm>
            <a:off x="1517239" y="4145269"/>
            <a:ext cx="164351" cy="16435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6B93254A-4997-D85E-3F1E-81E5DF1380F8}"/>
              </a:ext>
            </a:extLst>
          </p:cNvPr>
          <p:cNvSpPr/>
          <p:nvPr/>
        </p:nvSpPr>
        <p:spPr>
          <a:xfrm>
            <a:off x="10519838" y="4145269"/>
            <a:ext cx="164351" cy="16435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3552C0E8-463D-C37C-7955-7F22E484F8DD}"/>
              </a:ext>
            </a:extLst>
          </p:cNvPr>
          <p:cNvSpPr/>
          <p:nvPr/>
        </p:nvSpPr>
        <p:spPr>
          <a:xfrm>
            <a:off x="3360893" y="3558552"/>
            <a:ext cx="429442" cy="4294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E4A0F0DD-DBC2-7B5C-8858-2ABCE2113634}"/>
              </a:ext>
            </a:extLst>
          </p:cNvPr>
          <p:cNvSpPr/>
          <p:nvPr/>
        </p:nvSpPr>
        <p:spPr>
          <a:xfrm>
            <a:off x="9708734" y="2533256"/>
            <a:ext cx="429442" cy="4294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8E230A27-F6F9-4AEC-9E50-ABC3B00B776E}"/>
              </a:ext>
            </a:extLst>
          </p:cNvPr>
          <p:cNvSpPr/>
          <p:nvPr/>
        </p:nvSpPr>
        <p:spPr>
          <a:xfrm>
            <a:off x="3360893" y="4458438"/>
            <a:ext cx="429442" cy="42944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F5BECCB6-4180-A99B-B5AE-F33096383816}"/>
              </a:ext>
            </a:extLst>
          </p:cNvPr>
          <p:cNvSpPr/>
          <p:nvPr/>
        </p:nvSpPr>
        <p:spPr>
          <a:xfrm>
            <a:off x="8485958" y="4453551"/>
            <a:ext cx="429442" cy="4294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B250BEE1-3111-8CE8-9DF3-6F3C6C8E5732}"/>
              </a:ext>
            </a:extLst>
          </p:cNvPr>
          <p:cNvSpPr/>
          <p:nvPr/>
        </p:nvSpPr>
        <p:spPr>
          <a:xfrm>
            <a:off x="-23191" y="169396"/>
            <a:ext cx="9209230" cy="51806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137817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84C266B-63A4-9923-7608-88C4BCDCFAEF}"/>
              </a:ext>
            </a:extLst>
          </p:cNvPr>
          <p:cNvSpPr>
            <a:spLocks noGrp="1"/>
          </p:cNvSpPr>
          <p:nvPr>
            <p:ph type="title"/>
          </p:nvPr>
        </p:nvSpPr>
        <p:spPr/>
        <p:txBody>
          <a:bodyPr/>
          <a:lstStyle/>
          <a:p>
            <a:r>
              <a:rPr lang="en-US" b="0" dirty="0">
                <a:latin typeface="Bebas Neue" panose="020B0606020202050201" pitchFamily="34" charset="77"/>
              </a:rPr>
              <a:t>Ambitions</a:t>
            </a:r>
          </a:p>
        </p:txBody>
      </p:sp>
      <p:sp>
        <p:nvSpPr>
          <p:cNvPr id="6" name="Text Placeholder 5">
            <a:extLst>
              <a:ext uri="{FF2B5EF4-FFF2-40B4-BE49-F238E27FC236}">
                <a16:creationId xmlns:a16="http://schemas.microsoft.com/office/drawing/2014/main" id="{621AE0F2-BB29-C501-EAF2-6CA3F567AB65}"/>
              </a:ext>
            </a:extLst>
          </p:cNvPr>
          <p:cNvSpPr>
            <a:spLocks noGrp="1"/>
          </p:cNvSpPr>
          <p:nvPr>
            <p:ph type="body" idx="10"/>
          </p:nvPr>
        </p:nvSpPr>
        <p:spPr/>
        <p:txBody>
          <a:bodyPr/>
          <a:lstStyle/>
          <a:p>
            <a:r>
              <a:rPr lang="fr-MA" sz="1600" b="1" dirty="0"/>
              <a:t>Votre école en ligne en un seul clic</a:t>
            </a:r>
            <a:endParaRPr lang="en-US" dirty="0"/>
          </a:p>
        </p:txBody>
      </p:sp>
      <p:sp>
        <p:nvSpPr>
          <p:cNvPr id="3" name="Subtitle 2">
            <a:extLst>
              <a:ext uri="{FF2B5EF4-FFF2-40B4-BE49-F238E27FC236}">
                <a16:creationId xmlns:a16="http://schemas.microsoft.com/office/drawing/2014/main" id="{DA05D4EE-CA32-B953-23A8-72CC27E2AAA4}"/>
              </a:ext>
            </a:extLst>
          </p:cNvPr>
          <p:cNvSpPr>
            <a:spLocks noGrp="1"/>
          </p:cNvSpPr>
          <p:nvPr>
            <p:ph type="subTitle" idx="1"/>
          </p:nvPr>
        </p:nvSpPr>
        <p:spPr/>
        <p:txBody>
          <a:bodyPr/>
          <a:lstStyle/>
          <a:p>
            <a:r>
              <a:rPr lang="en-US" dirty="0"/>
              <a:t>05.</a:t>
            </a:r>
          </a:p>
        </p:txBody>
      </p:sp>
    </p:spTree>
    <p:extLst>
      <p:ext uri="{BB962C8B-B14F-4D97-AF65-F5344CB8AC3E}">
        <p14:creationId xmlns:p14="http://schemas.microsoft.com/office/powerpoint/2010/main" val="10264448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B45681F-F23D-BD95-3239-3838F038AF72}"/>
              </a:ext>
            </a:extLst>
          </p:cNvPr>
          <p:cNvSpPr/>
          <p:nvPr/>
        </p:nvSpPr>
        <p:spPr>
          <a:xfrm>
            <a:off x="0" y="0"/>
            <a:ext cx="10036098" cy="88094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400" dirty="0">
                <a:solidFill>
                  <a:schemeClr val="tx1"/>
                </a:solidFill>
                <a:latin typeface="Helvetica 75 Bold" panose="020B0804020202020204" pitchFamily="34" charset="0"/>
              </a:rPr>
              <a:t>		AMBITION | </a:t>
            </a:r>
            <a:r>
              <a:rPr lang="en-GB" sz="2400" dirty="0">
                <a:solidFill>
                  <a:schemeClr val="bg1"/>
                </a:solidFill>
                <a:latin typeface="Helvetica 75 Bold" panose="020B0804020202020204" pitchFamily="34" charset="0"/>
              </a:rPr>
              <a:t>FUTURE INDICATORS 2024/2025 </a:t>
            </a:r>
          </a:p>
        </p:txBody>
      </p:sp>
      <p:sp>
        <p:nvSpPr>
          <p:cNvPr id="3" name="Rectangle 2">
            <a:extLst>
              <a:ext uri="{FF2B5EF4-FFF2-40B4-BE49-F238E27FC236}">
                <a16:creationId xmlns:a16="http://schemas.microsoft.com/office/drawing/2014/main" id="{C9505B81-DE07-ADA5-AA3C-C157DF351301}"/>
              </a:ext>
            </a:extLst>
          </p:cNvPr>
          <p:cNvSpPr/>
          <p:nvPr/>
        </p:nvSpPr>
        <p:spPr>
          <a:xfrm>
            <a:off x="11136351" y="0"/>
            <a:ext cx="1055649" cy="88094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Rectangle : coins arrondis 4">
            <a:extLst>
              <a:ext uri="{FF2B5EF4-FFF2-40B4-BE49-F238E27FC236}">
                <a16:creationId xmlns:a16="http://schemas.microsoft.com/office/drawing/2014/main" id="{0AF9614E-B3EA-3572-1F88-1C866C040D0A}"/>
              </a:ext>
            </a:extLst>
          </p:cNvPr>
          <p:cNvSpPr/>
          <p:nvPr/>
        </p:nvSpPr>
        <p:spPr>
          <a:xfrm>
            <a:off x="256478" y="189571"/>
            <a:ext cx="557561" cy="56871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chemeClr val="tx1"/>
                </a:solidFill>
                <a:latin typeface="Helvetica 75 Bold" panose="020B0804020202020204" pitchFamily="34" charset="0"/>
              </a:rPr>
              <a:t>12</a:t>
            </a:r>
          </a:p>
        </p:txBody>
      </p:sp>
      <p:sp>
        <p:nvSpPr>
          <p:cNvPr id="4" name="Arc 3">
            <a:extLst>
              <a:ext uri="{FF2B5EF4-FFF2-40B4-BE49-F238E27FC236}">
                <a16:creationId xmlns:a16="http://schemas.microsoft.com/office/drawing/2014/main" id="{25E91970-3FD1-36EC-47D2-8CE7613B4FC9}"/>
              </a:ext>
            </a:extLst>
          </p:cNvPr>
          <p:cNvSpPr>
            <a:spLocks noChangeAspect="1"/>
          </p:cNvSpPr>
          <p:nvPr/>
        </p:nvSpPr>
        <p:spPr>
          <a:xfrm>
            <a:off x="1799702" y="2371169"/>
            <a:ext cx="2608891" cy="2608891"/>
          </a:xfrm>
          <a:prstGeom prst="arc">
            <a:avLst>
              <a:gd name="adj1" fmla="val 6337643"/>
              <a:gd name="adj2" fmla="val 0"/>
            </a:avLst>
          </a:prstGeom>
          <a:ln w="38100">
            <a:solidFill>
              <a:schemeClr val="accent3"/>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6" name="Arc 5">
            <a:extLst>
              <a:ext uri="{FF2B5EF4-FFF2-40B4-BE49-F238E27FC236}">
                <a16:creationId xmlns:a16="http://schemas.microsoft.com/office/drawing/2014/main" id="{B294AFA1-B04C-304B-08D7-3AAF59D4E609}"/>
              </a:ext>
            </a:extLst>
          </p:cNvPr>
          <p:cNvSpPr>
            <a:spLocks noChangeAspect="1"/>
          </p:cNvSpPr>
          <p:nvPr/>
        </p:nvSpPr>
        <p:spPr>
          <a:xfrm rot="7470034">
            <a:off x="2124097" y="2695565"/>
            <a:ext cx="1960098" cy="1960098"/>
          </a:xfrm>
          <a:prstGeom prst="arc">
            <a:avLst>
              <a:gd name="adj1" fmla="val 6337643"/>
              <a:gd name="adj2" fmla="val 0"/>
            </a:avLst>
          </a:prstGeom>
          <a:ln w="3810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7" name="Arc 6">
            <a:extLst>
              <a:ext uri="{FF2B5EF4-FFF2-40B4-BE49-F238E27FC236}">
                <a16:creationId xmlns:a16="http://schemas.microsoft.com/office/drawing/2014/main" id="{45730DC6-007D-AEF7-57EE-E2632E087B8E}"/>
              </a:ext>
            </a:extLst>
          </p:cNvPr>
          <p:cNvSpPr>
            <a:spLocks noChangeAspect="1"/>
          </p:cNvSpPr>
          <p:nvPr/>
        </p:nvSpPr>
        <p:spPr>
          <a:xfrm rot="10507968">
            <a:off x="1194309" y="1765775"/>
            <a:ext cx="3819677" cy="3819677"/>
          </a:xfrm>
          <a:prstGeom prst="arc">
            <a:avLst>
              <a:gd name="adj1" fmla="val 6337643"/>
              <a:gd name="adj2" fmla="val 0"/>
            </a:avLst>
          </a:prstGeom>
          <a:ln w="3810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8" name="Oval 31">
            <a:extLst>
              <a:ext uri="{FF2B5EF4-FFF2-40B4-BE49-F238E27FC236}">
                <a16:creationId xmlns:a16="http://schemas.microsoft.com/office/drawing/2014/main" id="{7691EAB3-B0BA-8D50-98A1-D645911AD402}"/>
              </a:ext>
            </a:extLst>
          </p:cNvPr>
          <p:cNvSpPr>
            <a:spLocks noChangeAspect="1"/>
          </p:cNvSpPr>
          <p:nvPr/>
        </p:nvSpPr>
        <p:spPr>
          <a:xfrm>
            <a:off x="3764004" y="1772658"/>
            <a:ext cx="426575" cy="42657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2800" b="0" i="0" u="none" strike="noStrike" kern="0" cap="none" spc="0" normalizeH="0" baseline="0" noProof="0">
                <a:ln>
                  <a:noFill/>
                </a:ln>
                <a:effectLst/>
                <a:uLnTx/>
                <a:uFillTx/>
              </a:rPr>
              <a:t>1</a:t>
            </a:r>
            <a:endParaRPr kumimoji="0" lang="en-GB" sz="2800" b="0" i="0" u="none" strike="noStrike" kern="0" cap="none" spc="0" normalizeH="0" baseline="0" noProof="0" dirty="0">
              <a:ln>
                <a:noFill/>
              </a:ln>
              <a:effectLst/>
              <a:uLnTx/>
              <a:uFillTx/>
            </a:endParaRPr>
          </a:p>
        </p:txBody>
      </p:sp>
      <p:sp>
        <p:nvSpPr>
          <p:cNvPr id="9" name="Oval 32">
            <a:extLst>
              <a:ext uri="{FF2B5EF4-FFF2-40B4-BE49-F238E27FC236}">
                <a16:creationId xmlns:a16="http://schemas.microsoft.com/office/drawing/2014/main" id="{2AF3348F-9324-7D27-1CB0-ADA88D197E13}"/>
              </a:ext>
            </a:extLst>
          </p:cNvPr>
          <p:cNvSpPr>
            <a:spLocks noChangeAspect="1"/>
          </p:cNvSpPr>
          <p:nvPr/>
        </p:nvSpPr>
        <p:spPr>
          <a:xfrm>
            <a:off x="4702698" y="2999879"/>
            <a:ext cx="426575" cy="42657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2800" b="0" i="0" u="none" strike="noStrike" kern="0" cap="none" spc="0" normalizeH="0" baseline="0" noProof="0">
                <a:ln>
                  <a:noFill/>
                </a:ln>
                <a:effectLst/>
                <a:uLnTx/>
                <a:uFillTx/>
              </a:rPr>
              <a:t>2</a:t>
            </a:r>
            <a:endParaRPr kumimoji="0" lang="en-GB" sz="2800" b="0" i="0" u="none" strike="noStrike" kern="0" cap="none" spc="0" normalizeH="0" baseline="0" noProof="0" dirty="0">
              <a:ln>
                <a:noFill/>
              </a:ln>
              <a:effectLst/>
              <a:uLnTx/>
              <a:uFillTx/>
            </a:endParaRPr>
          </a:p>
        </p:txBody>
      </p:sp>
      <p:sp>
        <p:nvSpPr>
          <p:cNvPr id="10" name="Oval 33">
            <a:extLst>
              <a:ext uri="{FF2B5EF4-FFF2-40B4-BE49-F238E27FC236}">
                <a16:creationId xmlns:a16="http://schemas.microsoft.com/office/drawing/2014/main" id="{C0C983AD-F711-CB37-FE0C-737EE2166A66}"/>
              </a:ext>
            </a:extLst>
          </p:cNvPr>
          <p:cNvSpPr>
            <a:spLocks noChangeAspect="1"/>
          </p:cNvSpPr>
          <p:nvPr/>
        </p:nvSpPr>
        <p:spPr>
          <a:xfrm>
            <a:off x="4537536" y="4389140"/>
            <a:ext cx="426575" cy="42657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2800" b="0" i="0" u="none" strike="noStrike" kern="0" cap="none" spc="0" normalizeH="0" baseline="0" noProof="0">
                <a:ln>
                  <a:noFill/>
                </a:ln>
                <a:effectLst/>
                <a:uLnTx/>
                <a:uFillTx/>
              </a:rPr>
              <a:t>3</a:t>
            </a:r>
            <a:endParaRPr kumimoji="0" lang="en-GB" sz="2800" b="0" i="0" u="none" strike="noStrike" kern="0" cap="none" spc="0" normalizeH="0" baseline="0" noProof="0" dirty="0">
              <a:ln>
                <a:noFill/>
              </a:ln>
              <a:effectLst/>
              <a:uLnTx/>
              <a:uFillTx/>
            </a:endParaRPr>
          </a:p>
        </p:txBody>
      </p:sp>
      <p:sp>
        <p:nvSpPr>
          <p:cNvPr id="11" name="Oval 36">
            <a:extLst>
              <a:ext uri="{FF2B5EF4-FFF2-40B4-BE49-F238E27FC236}">
                <a16:creationId xmlns:a16="http://schemas.microsoft.com/office/drawing/2014/main" id="{ED152324-B1EA-8446-6657-B2242AC310B2}"/>
              </a:ext>
            </a:extLst>
          </p:cNvPr>
          <p:cNvSpPr>
            <a:spLocks noChangeAspect="1"/>
          </p:cNvSpPr>
          <p:nvPr/>
        </p:nvSpPr>
        <p:spPr>
          <a:xfrm>
            <a:off x="3077001" y="5322243"/>
            <a:ext cx="426575" cy="42657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2800" b="0" i="0" u="none" strike="noStrike" kern="0" cap="none" spc="0" normalizeH="0" baseline="0" noProof="0" dirty="0">
                <a:ln>
                  <a:noFill/>
                </a:ln>
                <a:effectLst/>
                <a:uLnTx/>
                <a:uFillTx/>
              </a:rPr>
              <a:t>4</a:t>
            </a:r>
          </a:p>
        </p:txBody>
      </p:sp>
      <p:sp>
        <p:nvSpPr>
          <p:cNvPr id="12" name="Rectangle 11">
            <a:extLst>
              <a:ext uri="{FF2B5EF4-FFF2-40B4-BE49-F238E27FC236}">
                <a16:creationId xmlns:a16="http://schemas.microsoft.com/office/drawing/2014/main" id="{7F31B4B5-F30A-F53B-A6F8-6D5A807A23BB}"/>
              </a:ext>
            </a:extLst>
          </p:cNvPr>
          <p:cNvSpPr/>
          <p:nvPr/>
        </p:nvSpPr>
        <p:spPr bwMode="auto">
          <a:xfrm>
            <a:off x="4867252" y="1499031"/>
            <a:ext cx="5911584" cy="9026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88900" tIns="38100" rIns="88900" bIns="38100" rtlCol="0" anchor="ctr"/>
          <a:lstStyle/>
          <a:p>
            <a:pPr marL="0" marR="0" lvl="0" indent="0" defTabSz="914400" eaLnBrk="1" fontAlgn="base" latinLnBrk="0" hangingPunct="1">
              <a:lnSpc>
                <a:spcPct val="90000"/>
              </a:lnSpc>
              <a:spcBef>
                <a:spcPts val="0"/>
              </a:spcBef>
              <a:spcAft>
                <a:spcPts val="0"/>
              </a:spcAft>
              <a:buClrTx/>
              <a:buSzTx/>
              <a:buFontTx/>
              <a:buNone/>
              <a:tabLst/>
              <a:defRPr/>
            </a:pPr>
            <a:r>
              <a:rPr kumimoji="0" lang="en-GB" sz="2800" b="1" i="0" u="none" strike="noStrike" kern="0" cap="none" spc="0" normalizeH="0" baseline="0" noProof="0" dirty="0" err="1">
                <a:ln>
                  <a:noFill/>
                </a:ln>
                <a:solidFill>
                  <a:schemeClr val="accent1"/>
                </a:solidFill>
                <a:effectLst/>
                <a:uLnTx/>
                <a:uFillTx/>
                <a:cs typeface="Arial" pitchFamily="34" charset="0"/>
              </a:rPr>
              <a:t>Utilisateurs</a:t>
            </a:r>
            <a:endParaRPr kumimoji="0" lang="en-GB" sz="2800" b="1" i="0" u="none" strike="noStrike" kern="0" cap="none" spc="0" normalizeH="0" baseline="0" noProof="0" dirty="0">
              <a:ln>
                <a:noFill/>
              </a:ln>
              <a:solidFill>
                <a:schemeClr val="accent1"/>
              </a:solidFill>
              <a:effectLst/>
              <a:uLnTx/>
              <a:uFillTx/>
              <a:cs typeface="Arial" pitchFamily="34" charset="0"/>
            </a:endParaRPr>
          </a:p>
          <a:p>
            <a:pPr marL="0" marR="0" lvl="0" indent="0" defTabSz="914400" eaLnBrk="1" fontAlgn="base" latinLnBrk="0" hangingPunct="1">
              <a:lnSpc>
                <a:spcPct val="90000"/>
              </a:lnSpc>
              <a:spcBef>
                <a:spcPts val="0"/>
              </a:spcBef>
              <a:spcAft>
                <a:spcPts val="0"/>
              </a:spcAft>
              <a:buClrTx/>
              <a:buSzTx/>
              <a:buFontTx/>
              <a:buNone/>
              <a:tabLst/>
              <a:defRPr/>
            </a:pPr>
            <a:r>
              <a:rPr lang="en-GB" sz="2800" b="1" kern="0" dirty="0">
                <a:solidFill>
                  <a:schemeClr val="accent1"/>
                </a:solidFill>
                <a:cs typeface="Arial" pitchFamily="34" charset="0"/>
              </a:rPr>
              <a:t>300 K </a:t>
            </a:r>
            <a:endParaRPr kumimoji="0" lang="en-GB" sz="2800" b="1" i="0" u="none" strike="noStrike" kern="0" cap="none" spc="0" normalizeH="0" baseline="0" noProof="0" dirty="0">
              <a:ln>
                <a:noFill/>
              </a:ln>
              <a:solidFill>
                <a:schemeClr val="accent1"/>
              </a:solidFill>
              <a:effectLst/>
              <a:uLnTx/>
              <a:uFillTx/>
              <a:cs typeface="Arial" pitchFamily="34" charset="0"/>
            </a:endParaRPr>
          </a:p>
        </p:txBody>
      </p:sp>
      <p:sp>
        <p:nvSpPr>
          <p:cNvPr id="13" name="Rectangle 12">
            <a:extLst>
              <a:ext uri="{FF2B5EF4-FFF2-40B4-BE49-F238E27FC236}">
                <a16:creationId xmlns:a16="http://schemas.microsoft.com/office/drawing/2014/main" id="{0AB7868C-417A-292B-6B48-419C3E2ED1C5}"/>
              </a:ext>
            </a:extLst>
          </p:cNvPr>
          <p:cNvSpPr/>
          <p:nvPr/>
        </p:nvSpPr>
        <p:spPr bwMode="auto">
          <a:xfrm>
            <a:off x="5532999" y="2751864"/>
            <a:ext cx="5911584" cy="9026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88900" tIns="38100" rIns="88900" bIns="38100" rtlCol="0" anchor="ctr"/>
          <a:lstStyle/>
          <a:p>
            <a:pPr marL="0" marR="0" lvl="0" indent="0" defTabSz="914400" eaLnBrk="1" fontAlgn="base" latinLnBrk="0" hangingPunct="1">
              <a:lnSpc>
                <a:spcPct val="90000"/>
              </a:lnSpc>
              <a:spcBef>
                <a:spcPts val="0"/>
              </a:spcBef>
              <a:spcAft>
                <a:spcPts val="0"/>
              </a:spcAft>
              <a:buClrTx/>
              <a:buSzTx/>
              <a:buFontTx/>
              <a:buNone/>
              <a:tabLst/>
              <a:defRPr/>
            </a:pPr>
            <a:r>
              <a:rPr lang="en-GB" sz="3200" b="1" kern="0" dirty="0" err="1">
                <a:solidFill>
                  <a:schemeClr val="accent2"/>
                </a:solidFill>
                <a:cs typeface="Arial" pitchFamily="34" charset="0"/>
              </a:rPr>
              <a:t>Ecoles</a:t>
            </a:r>
            <a:r>
              <a:rPr lang="en-GB" sz="3200" b="1" kern="0" dirty="0">
                <a:solidFill>
                  <a:schemeClr val="accent2"/>
                </a:solidFill>
                <a:cs typeface="Arial" pitchFamily="34" charset="0"/>
              </a:rPr>
              <a:t> </a:t>
            </a:r>
            <a:endParaRPr kumimoji="0" lang="en-GB" sz="3200" b="1" i="0" u="none" strike="noStrike" kern="0" cap="none" spc="0" normalizeH="0" baseline="0" noProof="0" dirty="0">
              <a:ln>
                <a:noFill/>
              </a:ln>
              <a:solidFill>
                <a:schemeClr val="accent2"/>
              </a:solidFill>
              <a:effectLst/>
              <a:uLnTx/>
              <a:uFillTx/>
              <a:cs typeface="Arial" pitchFamily="34" charset="0"/>
            </a:endParaRPr>
          </a:p>
          <a:p>
            <a:pPr marL="0" marR="0" lvl="0" indent="0" defTabSz="914400" eaLnBrk="1" fontAlgn="base" latinLnBrk="0" hangingPunct="1">
              <a:lnSpc>
                <a:spcPct val="90000"/>
              </a:lnSpc>
              <a:spcBef>
                <a:spcPts val="0"/>
              </a:spcBef>
              <a:spcAft>
                <a:spcPts val="0"/>
              </a:spcAft>
              <a:buClrTx/>
              <a:buSzTx/>
              <a:buFontTx/>
              <a:buNone/>
              <a:tabLst/>
              <a:defRPr/>
            </a:pPr>
            <a:r>
              <a:rPr lang="en-GB" sz="3200" kern="0" dirty="0">
                <a:solidFill>
                  <a:schemeClr val="tx1"/>
                </a:solidFill>
                <a:cs typeface="Arial" pitchFamily="34" charset="0"/>
              </a:rPr>
              <a:t>400</a:t>
            </a:r>
            <a:endParaRPr kumimoji="0" lang="en-GB" sz="3200" b="0" i="0" u="none" strike="noStrike" kern="0" cap="none" spc="0" normalizeH="0" baseline="0" noProof="0" dirty="0">
              <a:ln>
                <a:noFill/>
              </a:ln>
              <a:solidFill>
                <a:schemeClr val="tx1"/>
              </a:solidFill>
              <a:effectLst/>
              <a:uLnTx/>
              <a:uFillTx/>
              <a:cs typeface="Arial" pitchFamily="34" charset="0"/>
            </a:endParaRPr>
          </a:p>
        </p:txBody>
      </p:sp>
      <p:sp>
        <p:nvSpPr>
          <p:cNvPr id="14" name="Rectangle 13">
            <a:extLst>
              <a:ext uri="{FF2B5EF4-FFF2-40B4-BE49-F238E27FC236}">
                <a16:creationId xmlns:a16="http://schemas.microsoft.com/office/drawing/2014/main" id="{2E4CA5B6-BD2F-0A68-EC48-3FC60541A11F}"/>
              </a:ext>
            </a:extLst>
          </p:cNvPr>
          <p:cNvSpPr/>
          <p:nvPr/>
        </p:nvSpPr>
        <p:spPr bwMode="auto">
          <a:xfrm>
            <a:off x="5129273" y="4004697"/>
            <a:ext cx="5911584" cy="9026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88900" tIns="38100" rIns="88900" bIns="38100" rtlCol="0" anchor="ctr"/>
          <a:lstStyle/>
          <a:p>
            <a:pPr marL="0" marR="0" lvl="0" indent="0" defTabSz="914400" eaLnBrk="1" fontAlgn="base" latinLnBrk="0" hangingPunct="1">
              <a:lnSpc>
                <a:spcPct val="90000"/>
              </a:lnSpc>
              <a:spcBef>
                <a:spcPts val="0"/>
              </a:spcBef>
              <a:spcAft>
                <a:spcPts val="0"/>
              </a:spcAft>
              <a:buClrTx/>
              <a:buSzTx/>
              <a:buFontTx/>
              <a:buNone/>
              <a:tabLst/>
              <a:defRPr/>
            </a:pPr>
            <a:r>
              <a:rPr lang="en-GB" sz="3200" b="1" kern="0" dirty="0" err="1">
                <a:solidFill>
                  <a:schemeClr val="accent3"/>
                </a:solidFill>
                <a:cs typeface="Arial" pitchFamily="34" charset="0"/>
              </a:rPr>
              <a:t>Partenaires</a:t>
            </a:r>
            <a:endParaRPr kumimoji="0" lang="en-GB" sz="3200" b="1" i="0" u="none" strike="noStrike" kern="0" cap="none" spc="0" normalizeH="0" baseline="0" noProof="0" dirty="0">
              <a:ln>
                <a:noFill/>
              </a:ln>
              <a:solidFill>
                <a:schemeClr val="accent3"/>
              </a:solidFill>
              <a:effectLst/>
              <a:uLnTx/>
              <a:uFillTx/>
              <a:cs typeface="Arial" pitchFamily="34" charset="0"/>
            </a:endParaRPr>
          </a:p>
          <a:p>
            <a:pPr marL="0" marR="0" lvl="0" indent="0" defTabSz="914400" eaLnBrk="1" fontAlgn="base" latinLnBrk="0" hangingPunct="1">
              <a:lnSpc>
                <a:spcPct val="90000"/>
              </a:lnSpc>
              <a:spcBef>
                <a:spcPts val="0"/>
              </a:spcBef>
              <a:spcAft>
                <a:spcPts val="0"/>
              </a:spcAft>
              <a:buClrTx/>
              <a:buSzTx/>
              <a:buFontTx/>
              <a:buNone/>
              <a:tabLst/>
              <a:defRPr/>
            </a:pPr>
            <a:r>
              <a:rPr lang="en-GB" sz="3200" kern="0" dirty="0">
                <a:solidFill>
                  <a:schemeClr val="tx1"/>
                </a:solidFill>
                <a:cs typeface="Arial" pitchFamily="34" charset="0"/>
              </a:rPr>
              <a:t>12</a:t>
            </a:r>
            <a:endParaRPr kumimoji="0" lang="en-GB" sz="3200" b="0" i="0" u="none" strike="noStrike" kern="0" cap="none" spc="0" normalizeH="0" baseline="0" noProof="0" dirty="0">
              <a:ln>
                <a:noFill/>
              </a:ln>
              <a:solidFill>
                <a:schemeClr val="tx1"/>
              </a:solidFill>
              <a:effectLst/>
              <a:uLnTx/>
              <a:uFillTx/>
              <a:cs typeface="Arial" pitchFamily="34" charset="0"/>
            </a:endParaRPr>
          </a:p>
        </p:txBody>
      </p:sp>
      <p:sp>
        <p:nvSpPr>
          <p:cNvPr id="15" name="Rectangle 14">
            <a:extLst>
              <a:ext uri="{FF2B5EF4-FFF2-40B4-BE49-F238E27FC236}">
                <a16:creationId xmlns:a16="http://schemas.microsoft.com/office/drawing/2014/main" id="{5A918C24-6280-E40D-3F97-0F980E57E1DF}"/>
              </a:ext>
            </a:extLst>
          </p:cNvPr>
          <p:cNvSpPr/>
          <p:nvPr/>
        </p:nvSpPr>
        <p:spPr bwMode="auto">
          <a:xfrm>
            <a:off x="4190579" y="5257530"/>
            <a:ext cx="5911584" cy="9026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88900" tIns="38100" rIns="88900" bIns="38100" rtlCol="0" anchor="ctr"/>
          <a:lstStyle/>
          <a:p>
            <a:pPr marL="0" marR="0" lvl="0" indent="0" defTabSz="914400" eaLnBrk="1" fontAlgn="base" latinLnBrk="0" hangingPunct="1">
              <a:lnSpc>
                <a:spcPct val="90000"/>
              </a:lnSpc>
              <a:spcBef>
                <a:spcPts val="0"/>
              </a:spcBef>
              <a:spcAft>
                <a:spcPts val="0"/>
              </a:spcAft>
              <a:buClrTx/>
              <a:buSzTx/>
              <a:buFontTx/>
              <a:buNone/>
              <a:tabLst/>
              <a:defRPr/>
            </a:pPr>
            <a:r>
              <a:rPr kumimoji="0" lang="en-GB" sz="2800" b="1" i="0" u="none" strike="noStrike" kern="0" cap="none" spc="0" normalizeH="0" baseline="0" noProof="0" dirty="0">
                <a:ln>
                  <a:noFill/>
                </a:ln>
                <a:solidFill>
                  <a:schemeClr val="accent4"/>
                </a:solidFill>
                <a:effectLst/>
                <a:uLnTx/>
                <a:uFillTx/>
                <a:cs typeface="Arial" pitchFamily="34" charset="0"/>
              </a:rPr>
              <a:t>Chiffres </a:t>
            </a:r>
            <a:r>
              <a:rPr kumimoji="0" lang="en-GB" sz="2800" b="1" i="0" u="none" strike="noStrike" kern="0" cap="none" spc="0" normalizeH="0" baseline="0" noProof="0" dirty="0" err="1">
                <a:ln>
                  <a:noFill/>
                </a:ln>
                <a:solidFill>
                  <a:schemeClr val="accent4"/>
                </a:solidFill>
                <a:effectLst/>
                <a:uLnTx/>
                <a:uFillTx/>
                <a:cs typeface="Arial" pitchFamily="34" charset="0"/>
              </a:rPr>
              <a:t>D’affaires</a:t>
            </a:r>
            <a:r>
              <a:rPr kumimoji="0" lang="en-GB" sz="2800" b="1" i="0" u="none" strike="noStrike" kern="0" cap="none" spc="0" normalizeH="0" baseline="0" noProof="0" dirty="0">
                <a:ln>
                  <a:noFill/>
                </a:ln>
                <a:solidFill>
                  <a:schemeClr val="accent4"/>
                </a:solidFill>
                <a:effectLst/>
                <a:uLnTx/>
                <a:uFillTx/>
                <a:cs typeface="Arial" pitchFamily="34" charset="0"/>
              </a:rPr>
              <a:t> </a:t>
            </a:r>
          </a:p>
          <a:p>
            <a:pPr marL="0" marR="0" lvl="0" indent="0" defTabSz="914400" eaLnBrk="1" fontAlgn="base" latinLnBrk="0" hangingPunct="1">
              <a:lnSpc>
                <a:spcPct val="90000"/>
              </a:lnSpc>
              <a:spcBef>
                <a:spcPts val="0"/>
              </a:spcBef>
              <a:spcAft>
                <a:spcPts val="0"/>
              </a:spcAft>
              <a:buClrTx/>
              <a:buSzTx/>
              <a:buFontTx/>
              <a:buNone/>
              <a:tabLst/>
              <a:defRPr/>
            </a:pPr>
            <a:r>
              <a:rPr lang="en-GB" sz="2800" kern="0" dirty="0">
                <a:solidFill>
                  <a:schemeClr val="tx1"/>
                </a:solidFill>
                <a:cs typeface="Arial" pitchFamily="34" charset="0"/>
              </a:rPr>
              <a:t>2.8 millions de MAD</a:t>
            </a:r>
            <a:endParaRPr kumimoji="0" lang="en-GB" sz="2800" b="0" i="0" u="none" strike="noStrike" kern="0" cap="none" spc="0" normalizeH="0" baseline="0" noProof="0" dirty="0">
              <a:ln>
                <a:noFill/>
              </a:ln>
              <a:solidFill>
                <a:schemeClr val="tx1"/>
              </a:solidFill>
              <a:effectLst/>
              <a:uLnTx/>
              <a:uFillTx/>
              <a:cs typeface="Arial" pitchFamily="34" charset="0"/>
            </a:endParaRPr>
          </a:p>
        </p:txBody>
      </p:sp>
      <p:grpSp>
        <p:nvGrpSpPr>
          <p:cNvPr id="16" name="International_team" descr="{&quot;Key&quot;:&quot;POWER_USER_SHAPE_ICON&quot;,&quot;Value&quot;:&quot;POWER_USER_SHAPE_ICON_STYLE_1&quot;}">
            <a:extLst>
              <a:ext uri="{FF2B5EF4-FFF2-40B4-BE49-F238E27FC236}">
                <a16:creationId xmlns:a16="http://schemas.microsoft.com/office/drawing/2014/main" id="{82523D46-D307-2690-ED0B-30BC6DD5461F}"/>
              </a:ext>
            </a:extLst>
          </p:cNvPr>
          <p:cNvGrpSpPr>
            <a:grpSpLocks noChangeAspect="1"/>
          </p:cNvGrpSpPr>
          <p:nvPr/>
        </p:nvGrpSpPr>
        <p:grpSpPr>
          <a:xfrm>
            <a:off x="2710063" y="3117791"/>
            <a:ext cx="788167" cy="1115644"/>
            <a:chOff x="4384675" y="2614613"/>
            <a:chExt cx="450850" cy="638176"/>
          </a:xfrm>
          <a:solidFill>
            <a:srgbClr val="7F7F7F"/>
          </a:solidFill>
        </p:grpSpPr>
        <p:sp>
          <p:nvSpPr>
            <p:cNvPr id="17" name="Freeform 106">
              <a:extLst>
                <a:ext uri="{FF2B5EF4-FFF2-40B4-BE49-F238E27FC236}">
                  <a16:creationId xmlns:a16="http://schemas.microsoft.com/office/drawing/2014/main" id="{97CD511A-72B7-AB5B-B3AC-13706D0F4616}"/>
                </a:ext>
              </a:extLst>
            </p:cNvPr>
            <p:cNvSpPr>
              <a:spLocks noEditPoints="1"/>
            </p:cNvSpPr>
            <p:nvPr/>
          </p:nvSpPr>
          <p:spPr bwMode="auto">
            <a:xfrm>
              <a:off x="4384675" y="2708276"/>
              <a:ext cx="450850" cy="544513"/>
            </a:xfrm>
            <a:custGeom>
              <a:avLst/>
              <a:gdLst>
                <a:gd name="T0" fmla="*/ 655 w 755"/>
                <a:gd name="T1" fmla="*/ 736 h 911"/>
                <a:gd name="T2" fmla="*/ 211 w 755"/>
                <a:gd name="T3" fmla="*/ 736 h 911"/>
                <a:gd name="T4" fmla="*/ 281 w 755"/>
                <a:gd name="T5" fmla="*/ 203 h 911"/>
                <a:gd name="T6" fmla="*/ 281 w 755"/>
                <a:gd name="T7" fmla="*/ 203 h 911"/>
                <a:gd name="T8" fmla="*/ 198 w 755"/>
                <a:gd name="T9" fmla="*/ 34 h 911"/>
                <a:gd name="T10" fmla="*/ 232 w 755"/>
                <a:gd name="T11" fmla="*/ 185 h 911"/>
                <a:gd name="T12" fmla="*/ 169 w 755"/>
                <a:gd name="T13" fmla="*/ 87 h 911"/>
                <a:gd name="T14" fmla="*/ 149 w 755"/>
                <a:gd name="T15" fmla="*/ 233 h 911"/>
                <a:gd name="T16" fmla="*/ 364 w 755"/>
                <a:gd name="T17" fmla="*/ 87 h 911"/>
                <a:gd name="T18" fmla="*/ 368 w 755"/>
                <a:gd name="T19" fmla="*/ 91 h 911"/>
                <a:gd name="T20" fmla="*/ 377 w 755"/>
                <a:gd name="T21" fmla="*/ 94 h 911"/>
                <a:gd name="T22" fmla="*/ 387 w 755"/>
                <a:gd name="T23" fmla="*/ 91 h 911"/>
                <a:gd name="T24" fmla="*/ 391 w 755"/>
                <a:gd name="T25" fmla="*/ 87 h 911"/>
                <a:gd name="T26" fmla="*/ 490 w 755"/>
                <a:gd name="T27" fmla="*/ 173 h 911"/>
                <a:gd name="T28" fmla="*/ 457 w 755"/>
                <a:gd name="T29" fmla="*/ 87 h 911"/>
                <a:gd name="T30" fmla="*/ 378 w 755"/>
                <a:gd name="T31" fmla="*/ 156 h 911"/>
                <a:gd name="T32" fmla="*/ 298 w 755"/>
                <a:gd name="T33" fmla="*/ 87 h 911"/>
                <a:gd name="T34" fmla="*/ 265 w 755"/>
                <a:gd name="T35" fmla="*/ 173 h 911"/>
                <a:gd name="T36" fmla="*/ 557 w 755"/>
                <a:gd name="T37" fmla="*/ 34 h 911"/>
                <a:gd name="T38" fmla="*/ 606 w 755"/>
                <a:gd name="T39" fmla="*/ 233 h 911"/>
                <a:gd name="T40" fmla="*/ 587 w 755"/>
                <a:gd name="T41" fmla="*/ 87 h 911"/>
                <a:gd name="T42" fmla="*/ 524 w 755"/>
                <a:gd name="T43" fmla="*/ 185 h 911"/>
                <a:gd name="T44" fmla="*/ 557 w 755"/>
                <a:gd name="T45" fmla="*/ 34 h 911"/>
                <a:gd name="T46" fmla="*/ 475 w 755"/>
                <a:gd name="T47" fmla="*/ 203 h 911"/>
                <a:gd name="T48" fmla="*/ 721 w 755"/>
                <a:gd name="T49" fmla="*/ 550 h 911"/>
                <a:gd name="T50" fmla="*/ 575 w 755"/>
                <a:gd name="T51" fmla="*/ 550 h 911"/>
                <a:gd name="T52" fmla="*/ 541 w 755"/>
                <a:gd name="T53" fmla="*/ 550 h 911"/>
                <a:gd name="T54" fmla="*/ 394 w 755"/>
                <a:gd name="T55" fmla="*/ 876 h 911"/>
                <a:gd name="T56" fmla="*/ 394 w 755"/>
                <a:gd name="T57" fmla="*/ 876 h 911"/>
                <a:gd name="T58" fmla="*/ 247 w 755"/>
                <a:gd name="T59" fmla="*/ 736 h 911"/>
                <a:gd name="T60" fmla="*/ 361 w 755"/>
                <a:gd name="T61" fmla="*/ 550 h 911"/>
                <a:gd name="T62" fmla="*/ 214 w 755"/>
                <a:gd name="T63" fmla="*/ 550 h 911"/>
                <a:gd name="T64" fmla="*/ 214 w 755"/>
                <a:gd name="T65" fmla="*/ 517 h 911"/>
                <a:gd name="T66" fmla="*/ 361 w 755"/>
                <a:gd name="T67" fmla="*/ 191 h 911"/>
                <a:gd name="T68" fmla="*/ 361 w 755"/>
                <a:gd name="T69" fmla="*/ 191 h 911"/>
                <a:gd name="T70" fmla="*/ 509 w 755"/>
                <a:gd name="T71" fmla="*/ 330 h 911"/>
                <a:gd name="T72" fmla="*/ 394 w 755"/>
                <a:gd name="T73" fmla="*/ 517 h 911"/>
                <a:gd name="T74" fmla="*/ 541 w 755"/>
                <a:gd name="T75" fmla="*/ 517 h 911"/>
                <a:gd name="T76" fmla="*/ 554 w 755"/>
                <a:gd name="T77" fmla="*/ 364 h 911"/>
                <a:gd name="T78" fmla="*/ 78 w 755"/>
                <a:gd name="T79" fmla="*/ 364 h 911"/>
                <a:gd name="T80" fmla="*/ 34 w 755"/>
                <a:gd name="T81" fmla="*/ 517 h 911"/>
                <a:gd name="T82" fmla="*/ 181 w 755"/>
                <a:gd name="T83" fmla="*/ 550 h 911"/>
                <a:gd name="T84" fmla="*/ 34 w 755"/>
                <a:gd name="T85" fmla="*/ 550 h 911"/>
                <a:gd name="T86" fmla="*/ 702 w 755"/>
                <a:gd name="T87" fmla="*/ 341 h 911"/>
                <a:gd name="T88" fmla="*/ 653 w 755"/>
                <a:gd name="T89" fmla="*/ 208 h 911"/>
                <a:gd name="T90" fmla="*/ 535 w 755"/>
                <a:gd name="T91" fmla="*/ 7 h 911"/>
                <a:gd name="T92" fmla="*/ 406 w 755"/>
                <a:gd name="T93" fmla="*/ 7 h 911"/>
                <a:gd name="T94" fmla="*/ 336 w 755"/>
                <a:gd name="T95" fmla="*/ 0 h 911"/>
                <a:gd name="T96" fmla="*/ 207 w 755"/>
                <a:gd name="T97" fmla="*/ 0 h 911"/>
                <a:gd name="T98" fmla="*/ 123 w 755"/>
                <a:gd name="T99" fmla="*/ 254 h 911"/>
                <a:gd name="T100" fmla="*/ 702 w 755"/>
                <a:gd name="T101" fmla="*/ 727 h 9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55" h="911">
                  <a:moveTo>
                    <a:pt x="475" y="864"/>
                  </a:moveTo>
                  <a:cubicBezTo>
                    <a:pt x="503" y="833"/>
                    <a:pt x="527" y="789"/>
                    <a:pt x="545" y="736"/>
                  </a:cubicBezTo>
                  <a:lnTo>
                    <a:pt x="655" y="736"/>
                  </a:lnTo>
                  <a:cubicBezTo>
                    <a:pt x="611" y="797"/>
                    <a:pt x="548" y="842"/>
                    <a:pt x="475" y="864"/>
                  </a:cubicBezTo>
                  <a:close/>
                  <a:moveTo>
                    <a:pt x="100" y="736"/>
                  </a:moveTo>
                  <a:lnTo>
                    <a:pt x="211" y="736"/>
                  </a:lnTo>
                  <a:cubicBezTo>
                    <a:pt x="228" y="789"/>
                    <a:pt x="252" y="833"/>
                    <a:pt x="281" y="864"/>
                  </a:cubicBezTo>
                  <a:cubicBezTo>
                    <a:pt x="207" y="842"/>
                    <a:pt x="144" y="797"/>
                    <a:pt x="100" y="736"/>
                  </a:cubicBezTo>
                  <a:close/>
                  <a:moveTo>
                    <a:pt x="281" y="203"/>
                  </a:moveTo>
                  <a:cubicBezTo>
                    <a:pt x="252" y="234"/>
                    <a:pt x="228" y="277"/>
                    <a:pt x="211" y="330"/>
                  </a:cubicBezTo>
                  <a:lnTo>
                    <a:pt x="100" y="330"/>
                  </a:lnTo>
                  <a:cubicBezTo>
                    <a:pt x="144" y="270"/>
                    <a:pt x="207" y="225"/>
                    <a:pt x="281" y="203"/>
                  </a:cubicBezTo>
                  <a:close/>
                  <a:moveTo>
                    <a:pt x="136" y="208"/>
                  </a:moveTo>
                  <a:lnTo>
                    <a:pt x="136" y="104"/>
                  </a:lnTo>
                  <a:cubicBezTo>
                    <a:pt x="136" y="68"/>
                    <a:pt x="163" y="38"/>
                    <a:pt x="198" y="34"/>
                  </a:cubicBezTo>
                  <a:lnTo>
                    <a:pt x="234" y="85"/>
                  </a:lnTo>
                  <a:cubicBezTo>
                    <a:pt x="232" y="91"/>
                    <a:pt x="232" y="98"/>
                    <a:pt x="232" y="104"/>
                  </a:cubicBezTo>
                  <a:lnTo>
                    <a:pt x="232" y="185"/>
                  </a:lnTo>
                  <a:cubicBezTo>
                    <a:pt x="216" y="192"/>
                    <a:pt x="200" y="200"/>
                    <a:pt x="185" y="209"/>
                  </a:cubicBezTo>
                  <a:lnTo>
                    <a:pt x="185" y="103"/>
                  </a:lnTo>
                  <a:cubicBezTo>
                    <a:pt x="185" y="94"/>
                    <a:pt x="178" y="87"/>
                    <a:pt x="169" y="87"/>
                  </a:cubicBezTo>
                  <a:cubicBezTo>
                    <a:pt x="159" y="87"/>
                    <a:pt x="152" y="94"/>
                    <a:pt x="152" y="103"/>
                  </a:cubicBezTo>
                  <a:lnTo>
                    <a:pt x="152" y="231"/>
                  </a:lnTo>
                  <a:cubicBezTo>
                    <a:pt x="151" y="231"/>
                    <a:pt x="150" y="232"/>
                    <a:pt x="149" y="233"/>
                  </a:cubicBezTo>
                  <a:cubicBezTo>
                    <a:pt x="141" y="227"/>
                    <a:pt x="136" y="218"/>
                    <a:pt x="136" y="208"/>
                  </a:cubicBezTo>
                  <a:close/>
                  <a:moveTo>
                    <a:pt x="327" y="34"/>
                  </a:moveTo>
                  <a:lnTo>
                    <a:pt x="364" y="87"/>
                  </a:lnTo>
                  <a:cubicBezTo>
                    <a:pt x="365" y="88"/>
                    <a:pt x="365" y="88"/>
                    <a:pt x="366" y="89"/>
                  </a:cubicBezTo>
                  <a:cubicBezTo>
                    <a:pt x="367" y="89"/>
                    <a:pt x="367" y="90"/>
                    <a:pt x="368" y="91"/>
                  </a:cubicBezTo>
                  <a:cubicBezTo>
                    <a:pt x="368" y="91"/>
                    <a:pt x="368" y="91"/>
                    <a:pt x="368" y="91"/>
                  </a:cubicBezTo>
                  <a:cubicBezTo>
                    <a:pt x="370" y="92"/>
                    <a:pt x="371" y="92"/>
                    <a:pt x="372" y="93"/>
                  </a:cubicBezTo>
                  <a:cubicBezTo>
                    <a:pt x="373" y="93"/>
                    <a:pt x="374" y="93"/>
                    <a:pt x="375" y="94"/>
                  </a:cubicBezTo>
                  <a:cubicBezTo>
                    <a:pt x="375" y="94"/>
                    <a:pt x="376" y="94"/>
                    <a:pt x="377" y="94"/>
                  </a:cubicBezTo>
                  <a:cubicBezTo>
                    <a:pt x="378" y="94"/>
                    <a:pt x="380" y="94"/>
                    <a:pt x="381" y="94"/>
                  </a:cubicBezTo>
                  <a:cubicBezTo>
                    <a:pt x="382" y="93"/>
                    <a:pt x="382" y="93"/>
                    <a:pt x="383" y="93"/>
                  </a:cubicBezTo>
                  <a:cubicBezTo>
                    <a:pt x="384" y="92"/>
                    <a:pt x="386" y="92"/>
                    <a:pt x="387" y="91"/>
                  </a:cubicBezTo>
                  <a:cubicBezTo>
                    <a:pt x="387" y="91"/>
                    <a:pt x="387" y="91"/>
                    <a:pt x="387" y="91"/>
                  </a:cubicBezTo>
                  <a:cubicBezTo>
                    <a:pt x="388" y="90"/>
                    <a:pt x="389" y="90"/>
                    <a:pt x="389" y="89"/>
                  </a:cubicBezTo>
                  <a:cubicBezTo>
                    <a:pt x="390" y="88"/>
                    <a:pt x="391" y="88"/>
                    <a:pt x="391" y="87"/>
                  </a:cubicBezTo>
                  <a:lnTo>
                    <a:pt x="428" y="34"/>
                  </a:lnTo>
                  <a:cubicBezTo>
                    <a:pt x="463" y="38"/>
                    <a:pt x="490" y="68"/>
                    <a:pt x="490" y="104"/>
                  </a:cubicBezTo>
                  <a:lnTo>
                    <a:pt x="490" y="173"/>
                  </a:lnTo>
                  <a:cubicBezTo>
                    <a:pt x="485" y="171"/>
                    <a:pt x="479" y="170"/>
                    <a:pt x="474" y="168"/>
                  </a:cubicBezTo>
                  <a:lnTo>
                    <a:pt x="474" y="104"/>
                  </a:lnTo>
                  <a:cubicBezTo>
                    <a:pt x="474" y="94"/>
                    <a:pt x="466" y="87"/>
                    <a:pt x="457" y="87"/>
                  </a:cubicBezTo>
                  <a:cubicBezTo>
                    <a:pt x="448" y="87"/>
                    <a:pt x="441" y="94"/>
                    <a:pt x="441" y="104"/>
                  </a:cubicBezTo>
                  <a:lnTo>
                    <a:pt x="441" y="161"/>
                  </a:lnTo>
                  <a:cubicBezTo>
                    <a:pt x="420" y="158"/>
                    <a:pt x="399" y="156"/>
                    <a:pt x="378" y="156"/>
                  </a:cubicBezTo>
                  <a:cubicBezTo>
                    <a:pt x="356" y="156"/>
                    <a:pt x="335" y="158"/>
                    <a:pt x="315" y="161"/>
                  </a:cubicBezTo>
                  <a:lnTo>
                    <a:pt x="315" y="103"/>
                  </a:lnTo>
                  <a:cubicBezTo>
                    <a:pt x="315" y="94"/>
                    <a:pt x="307" y="87"/>
                    <a:pt x="298" y="87"/>
                  </a:cubicBezTo>
                  <a:cubicBezTo>
                    <a:pt x="289" y="87"/>
                    <a:pt x="281" y="94"/>
                    <a:pt x="281" y="103"/>
                  </a:cubicBezTo>
                  <a:lnTo>
                    <a:pt x="281" y="168"/>
                  </a:lnTo>
                  <a:cubicBezTo>
                    <a:pt x="276" y="170"/>
                    <a:pt x="270" y="171"/>
                    <a:pt x="265" y="173"/>
                  </a:cubicBezTo>
                  <a:lnTo>
                    <a:pt x="265" y="104"/>
                  </a:lnTo>
                  <a:cubicBezTo>
                    <a:pt x="265" y="68"/>
                    <a:pt x="292" y="38"/>
                    <a:pt x="327" y="34"/>
                  </a:cubicBezTo>
                  <a:close/>
                  <a:moveTo>
                    <a:pt x="557" y="34"/>
                  </a:moveTo>
                  <a:cubicBezTo>
                    <a:pt x="592" y="38"/>
                    <a:pt x="620" y="68"/>
                    <a:pt x="620" y="104"/>
                  </a:cubicBezTo>
                  <a:lnTo>
                    <a:pt x="620" y="208"/>
                  </a:lnTo>
                  <a:cubicBezTo>
                    <a:pt x="620" y="218"/>
                    <a:pt x="614" y="227"/>
                    <a:pt x="606" y="233"/>
                  </a:cubicBezTo>
                  <a:cubicBezTo>
                    <a:pt x="605" y="232"/>
                    <a:pt x="604" y="231"/>
                    <a:pt x="603" y="231"/>
                  </a:cubicBezTo>
                  <a:lnTo>
                    <a:pt x="603" y="104"/>
                  </a:lnTo>
                  <a:cubicBezTo>
                    <a:pt x="603" y="94"/>
                    <a:pt x="596" y="87"/>
                    <a:pt x="587" y="87"/>
                  </a:cubicBezTo>
                  <a:cubicBezTo>
                    <a:pt x="577" y="87"/>
                    <a:pt x="570" y="94"/>
                    <a:pt x="570" y="104"/>
                  </a:cubicBezTo>
                  <a:lnTo>
                    <a:pt x="570" y="208"/>
                  </a:lnTo>
                  <a:cubicBezTo>
                    <a:pt x="555" y="200"/>
                    <a:pt x="540" y="192"/>
                    <a:pt x="524" y="185"/>
                  </a:cubicBezTo>
                  <a:lnTo>
                    <a:pt x="524" y="104"/>
                  </a:lnTo>
                  <a:cubicBezTo>
                    <a:pt x="524" y="98"/>
                    <a:pt x="523" y="91"/>
                    <a:pt x="522" y="85"/>
                  </a:cubicBezTo>
                  <a:lnTo>
                    <a:pt x="557" y="34"/>
                  </a:lnTo>
                  <a:close/>
                  <a:moveTo>
                    <a:pt x="655" y="330"/>
                  </a:moveTo>
                  <a:lnTo>
                    <a:pt x="545" y="330"/>
                  </a:lnTo>
                  <a:cubicBezTo>
                    <a:pt x="527" y="277"/>
                    <a:pt x="503" y="234"/>
                    <a:pt x="475" y="203"/>
                  </a:cubicBezTo>
                  <a:cubicBezTo>
                    <a:pt x="548" y="225"/>
                    <a:pt x="611" y="270"/>
                    <a:pt x="655" y="330"/>
                  </a:cubicBezTo>
                  <a:close/>
                  <a:moveTo>
                    <a:pt x="575" y="550"/>
                  </a:moveTo>
                  <a:lnTo>
                    <a:pt x="721" y="550"/>
                  </a:lnTo>
                  <a:cubicBezTo>
                    <a:pt x="718" y="605"/>
                    <a:pt x="703" y="657"/>
                    <a:pt x="677" y="703"/>
                  </a:cubicBezTo>
                  <a:lnTo>
                    <a:pt x="554" y="703"/>
                  </a:lnTo>
                  <a:cubicBezTo>
                    <a:pt x="566" y="657"/>
                    <a:pt x="573" y="605"/>
                    <a:pt x="575" y="550"/>
                  </a:cubicBezTo>
                  <a:close/>
                  <a:moveTo>
                    <a:pt x="394" y="703"/>
                  </a:moveTo>
                  <a:lnTo>
                    <a:pt x="394" y="550"/>
                  </a:lnTo>
                  <a:lnTo>
                    <a:pt x="541" y="550"/>
                  </a:lnTo>
                  <a:cubicBezTo>
                    <a:pt x="540" y="605"/>
                    <a:pt x="532" y="657"/>
                    <a:pt x="519" y="703"/>
                  </a:cubicBezTo>
                  <a:lnTo>
                    <a:pt x="394" y="703"/>
                  </a:lnTo>
                  <a:close/>
                  <a:moveTo>
                    <a:pt x="394" y="876"/>
                  </a:moveTo>
                  <a:lnTo>
                    <a:pt x="394" y="736"/>
                  </a:lnTo>
                  <a:lnTo>
                    <a:pt x="509" y="736"/>
                  </a:lnTo>
                  <a:cubicBezTo>
                    <a:pt x="482" y="812"/>
                    <a:pt x="441" y="865"/>
                    <a:pt x="394" y="876"/>
                  </a:cubicBezTo>
                  <a:close/>
                  <a:moveTo>
                    <a:pt x="361" y="736"/>
                  </a:moveTo>
                  <a:lnTo>
                    <a:pt x="361" y="876"/>
                  </a:lnTo>
                  <a:cubicBezTo>
                    <a:pt x="315" y="865"/>
                    <a:pt x="274" y="812"/>
                    <a:pt x="247" y="736"/>
                  </a:cubicBezTo>
                  <a:lnTo>
                    <a:pt x="361" y="736"/>
                  </a:lnTo>
                  <a:close/>
                  <a:moveTo>
                    <a:pt x="214" y="550"/>
                  </a:moveTo>
                  <a:lnTo>
                    <a:pt x="361" y="550"/>
                  </a:lnTo>
                  <a:lnTo>
                    <a:pt x="361" y="703"/>
                  </a:lnTo>
                  <a:lnTo>
                    <a:pt x="236" y="703"/>
                  </a:lnTo>
                  <a:cubicBezTo>
                    <a:pt x="223" y="657"/>
                    <a:pt x="216" y="605"/>
                    <a:pt x="214" y="550"/>
                  </a:cubicBezTo>
                  <a:close/>
                  <a:moveTo>
                    <a:pt x="361" y="364"/>
                  </a:moveTo>
                  <a:lnTo>
                    <a:pt x="361" y="517"/>
                  </a:lnTo>
                  <a:lnTo>
                    <a:pt x="214" y="517"/>
                  </a:lnTo>
                  <a:cubicBezTo>
                    <a:pt x="216" y="462"/>
                    <a:pt x="223" y="410"/>
                    <a:pt x="236" y="364"/>
                  </a:cubicBezTo>
                  <a:lnTo>
                    <a:pt x="361" y="364"/>
                  </a:lnTo>
                  <a:close/>
                  <a:moveTo>
                    <a:pt x="361" y="191"/>
                  </a:moveTo>
                  <a:lnTo>
                    <a:pt x="361" y="330"/>
                  </a:lnTo>
                  <a:lnTo>
                    <a:pt x="247" y="330"/>
                  </a:lnTo>
                  <a:cubicBezTo>
                    <a:pt x="274" y="254"/>
                    <a:pt x="315" y="201"/>
                    <a:pt x="361" y="191"/>
                  </a:cubicBezTo>
                  <a:close/>
                  <a:moveTo>
                    <a:pt x="394" y="330"/>
                  </a:moveTo>
                  <a:lnTo>
                    <a:pt x="394" y="191"/>
                  </a:lnTo>
                  <a:cubicBezTo>
                    <a:pt x="441" y="201"/>
                    <a:pt x="482" y="254"/>
                    <a:pt x="509" y="330"/>
                  </a:cubicBezTo>
                  <a:lnTo>
                    <a:pt x="394" y="330"/>
                  </a:lnTo>
                  <a:close/>
                  <a:moveTo>
                    <a:pt x="541" y="517"/>
                  </a:moveTo>
                  <a:lnTo>
                    <a:pt x="394" y="517"/>
                  </a:lnTo>
                  <a:lnTo>
                    <a:pt x="394" y="364"/>
                  </a:lnTo>
                  <a:lnTo>
                    <a:pt x="519" y="364"/>
                  </a:lnTo>
                  <a:cubicBezTo>
                    <a:pt x="532" y="410"/>
                    <a:pt x="540" y="462"/>
                    <a:pt x="541" y="517"/>
                  </a:cubicBezTo>
                  <a:close/>
                  <a:moveTo>
                    <a:pt x="721" y="517"/>
                  </a:moveTo>
                  <a:lnTo>
                    <a:pt x="575" y="517"/>
                  </a:lnTo>
                  <a:cubicBezTo>
                    <a:pt x="573" y="462"/>
                    <a:pt x="566" y="410"/>
                    <a:pt x="554" y="364"/>
                  </a:cubicBezTo>
                  <a:lnTo>
                    <a:pt x="677" y="364"/>
                  </a:lnTo>
                  <a:cubicBezTo>
                    <a:pt x="703" y="409"/>
                    <a:pt x="718" y="461"/>
                    <a:pt x="721" y="517"/>
                  </a:cubicBezTo>
                  <a:close/>
                  <a:moveTo>
                    <a:pt x="78" y="364"/>
                  </a:moveTo>
                  <a:lnTo>
                    <a:pt x="201" y="364"/>
                  </a:lnTo>
                  <a:cubicBezTo>
                    <a:pt x="189" y="410"/>
                    <a:pt x="182" y="462"/>
                    <a:pt x="181" y="517"/>
                  </a:cubicBezTo>
                  <a:lnTo>
                    <a:pt x="34" y="517"/>
                  </a:lnTo>
                  <a:cubicBezTo>
                    <a:pt x="37" y="461"/>
                    <a:pt x="52" y="409"/>
                    <a:pt x="78" y="364"/>
                  </a:cubicBezTo>
                  <a:close/>
                  <a:moveTo>
                    <a:pt x="34" y="550"/>
                  </a:moveTo>
                  <a:lnTo>
                    <a:pt x="181" y="550"/>
                  </a:lnTo>
                  <a:cubicBezTo>
                    <a:pt x="182" y="605"/>
                    <a:pt x="189" y="657"/>
                    <a:pt x="201" y="703"/>
                  </a:cubicBezTo>
                  <a:lnTo>
                    <a:pt x="78" y="703"/>
                  </a:lnTo>
                  <a:cubicBezTo>
                    <a:pt x="52" y="657"/>
                    <a:pt x="37" y="605"/>
                    <a:pt x="34" y="550"/>
                  </a:cubicBezTo>
                  <a:close/>
                  <a:moveTo>
                    <a:pt x="702" y="726"/>
                  </a:moveTo>
                  <a:cubicBezTo>
                    <a:pt x="736" y="670"/>
                    <a:pt x="755" y="604"/>
                    <a:pt x="755" y="533"/>
                  </a:cubicBezTo>
                  <a:cubicBezTo>
                    <a:pt x="755" y="463"/>
                    <a:pt x="736" y="397"/>
                    <a:pt x="702" y="341"/>
                  </a:cubicBezTo>
                  <a:cubicBezTo>
                    <a:pt x="702" y="340"/>
                    <a:pt x="702" y="340"/>
                    <a:pt x="702" y="340"/>
                  </a:cubicBezTo>
                  <a:cubicBezTo>
                    <a:pt x="683" y="308"/>
                    <a:pt x="659" y="279"/>
                    <a:pt x="632" y="254"/>
                  </a:cubicBezTo>
                  <a:cubicBezTo>
                    <a:pt x="645" y="243"/>
                    <a:pt x="653" y="226"/>
                    <a:pt x="653" y="208"/>
                  </a:cubicBezTo>
                  <a:lnTo>
                    <a:pt x="653" y="104"/>
                  </a:lnTo>
                  <a:cubicBezTo>
                    <a:pt x="653" y="47"/>
                    <a:pt x="606" y="0"/>
                    <a:pt x="549" y="0"/>
                  </a:cubicBezTo>
                  <a:cubicBezTo>
                    <a:pt x="543" y="0"/>
                    <a:pt x="538" y="3"/>
                    <a:pt x="535" y="7"/>
                  </a:cubicBezTo>
                  <a:lnTo>
                    <a:pt x="507" y="48"/>
                  </a:lnTo>
                  <a:cubicBezTo>
                    <a:pt x="488" y="19"/>
                    <a:pt x="456" y="0"/>
                    <a:pt x="420" y="0"/>
                  </a:cubicBezTo>
                  <a:cubicBezTo>
                    <a:pt x="414" y="0"/>
                    <a:pt x="409" y="3"/>
                    <a:pt x="406" y="7"/>
                  </a:cubicBezTo>
                  <a:lnTo>
                    <a:pt x="378" y="48"/>
                  </a:lnTo>
                  <a:lnTo>
                    <a:pt x="349" y="7"/>
                  </a:lnTo>
                  <a:cubicBezTo>
                    <a:pt x="346" y="3"/>
                    <a:pt x="341" y="0"/>
                    <a:pt x="336" y="0"/>
                  </a:cubicBezTo>
                  <a:cubicBezTo>
                    <a:pt x="299" y="0"/>
                    <a:pt x="267" y="19"/>
                    <a:pt x="248" y="48"/>
                  </a:cubicBezTo>
                  <a:lnTo>
                    <a:pt x="220" y="7"/>
                  </a:lnTo>
                  <a:cubicBezTo>
                    <a:pt x="217" y="3"/>
                    <a:pt x="212" y="0"/>
                    <a:pt x="207" y="0"/>
                  </a:cubicBezTo>
                  <a:cubicBezTo>
                    <a:pt x="149" y="0"/>
                    <a:pt x="103" y="47"/>
                    <a:pt x="103" y="104"/>
                  </a:cubicBezTo>
                  <a:lnTo>
                    <a:pt x="103" y="208"/>
                  </a:lnTo>
                  <a:cubicBezTo>
                    <a:pt x="103" y="226"/>
                    <a:pt x="110" y="243"/>
                    <a:pt x="123" y="254"/>
                  </a:cubicBezTo>
                  <a:cubicBezTo>
                    <a:pt x="48" y="324"/>
                    <a:pt x="0" y="423"/>
                    <a:pt x="0" y="533"/>
                  </a:cubicBezTo>
                  <a:cubicBezTo>
                    <a:pt x="0" y="742"/>
                    <a:pt x="169" y="911"/>
                    <a:pt x="378" y="911"/>
                  </a:cubicBezTo>
                  <a:cubicBezTo>
                    <a:pt x="515" y="911"/>
                    <a:pt x="636" y="837"/>
                    <a:pt x="702" y="727"/>
                  </a:cubicBezTo>
                  <a:cubicBezTo>
                    <a:pt x="702" y="726"/>
                    <a:pt x="702" y="726"/>
                    <a:pt x="702" y="726"/>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8" name="Freeform 107">
              <a:extLst>
                <a:ext uri="{FF2B5EF4-FFF2-40B4-BE49-F238E27FC236}">
                  <a16:creationId xmlns:a16="http://schemas.microsoft.com/office/drawing/2014/main" id="{60350054-55DB-0546-9CC5-1E2B062906CB}"/>
                </a:ext>
              </a:extLst>
            </p:cNvPr>
            <p:cNvSpPr>
              <a:spLocks noEditPoints="1"/>
            </p:cNvSpPr>
            <p:nvPr/>
          </p:nvSpPr>
          <p:spPr bwMode="auto">
            <a:xfrm>
              <a:off x="4486275" y="2614613"/>
              <a:ext cx="247650" cy="95250"/>
            </a:xfrm>
            <a:custGeom>
              <a:avLst/>
              <a:gdLst>
                <a:gd name="T0" fmla="*/ 78 w 416"/>
                <a:gd name="T1" fmla="*/ 34 h 158"/>
                <a:gd name="T2" fmla="*/ 124 w 416"/>
                <a:gd name="T3" fmla="*/ 79 h 158"/>
                <a:gd name="T4" fmla="*/ 78 w 416"/>
                <a:gd name="T5" fmla="*/ 125 h 158"/>
                <a:gd name="T6" fmla="*/ 33 w 416"/>
                <a:gd name="T7" fmla="*/ 79 h 158"/>
                <a:gd name="T8" fmla="*/ 78 w 416"/>
                <a:gd name="T9" fmla="*/ 34 h 158"/>
                <a:gd name="T10" fmla="*/ 208 w 416"/>
                <a:gd name="T11" fmla="*/ 34 h 158"/>
                <a:gd name="T12" fmla="*/ 253 w 416"/>
                <a:gd name="T13" fmla="*/ 79 h 158"/>
                <a:gd name="T14" fmla="*/ 208 w 416"/>
                <a:gd name="T15" fmla="*/ 125 h 158"/>
                <a:gd name="T16" fmla="*/ 162 w 416"/>
                <a:gd name="T17" fmla="*/ 79 h 158"/>
                <a:gd name="T18" fmla="*/ 208 w 416"/>
                <a:gd name="T19" fmla="*/ 34 h 158"/>
                <a:gd name="T20" fmla="*/ 337 w 416"/>
                <a:gd name="T21" fmla="*/ 34 h 158"/>
                <a:gd name="T22" fmla="*/ 382 w 416"/>
                <a:gd name="T23" fmla="*/ 79 h 158"/>
                <a:gd name="T24" fmla="*/ 337 w 416"/>
                <a:gd name="T25" fmla="*/ 125 h 158"/>
                <a:gd name="T26" fmla="*/ 291 w 416"/>
                <a:gd name="T27" fmla="*/ 79 h 158"/>
                <a:gd name="T28" fmla="*/ 337 w 416"/>
                <a:gd name="T29" fmla="*/ 34 h 158"/>
                <a:gd name="T30" fmla="*/ 78 w 416"/>
                <a:gd name="T31" fmla="*/ 158 h 158"/>
                <a:gd name="T32" fmla="*/ 143 w 416"/>
                <a:gd name="T33" fmla="*/ 124 h 158"/>
                <a:gd name="T34" fmla="*/ 208 w 416"/>
                <a:gd name="T35" fmla="*/ 158 h 158"/>
                <a:gd name="T36" fmla="*/ 272 w 416"/>
                <a:gd name="T37" fmla="*/ 124 h 158"/>
                <a:gd name="T38" fmla="*/ 337 w 416"/>
                <a:gd name="T39" fmla="*/ 158 h 158"/>
                <a:gd name="T40" fmla="*/ 416 w 416"/>
                <a:gd name="T41" fmla="*/ 79 h 158"/>
                <a:gd name="T42" fmla="*/ 337 w 416"/>
                <a:gd name="T43" fmla="*/ 0 h 158"/>
                <a:gd name="T44" fmla="*/ 272 w 416"/>
                <a:gd name="T45" fmla="*/ 34 h 158"/>
                <a:gd name="T46" fmla="*/ 208 w 416"/>
                <a:gd name="T47" fmla="*/ 0 h 158"/>
                <a:gd name="T48" fmla="*/ 143 w 416"/>
                <a:gd name="T49" fmla="*/ 34 h 158"/>
                <a:gd name="T50" fmla="*/ 78 w 416"/>
                <a:gd name="T51" fmla="*/ 0 h 158"/>
                <a:gd name="T52" fmla="*/ 0 w 416"/>
                <a:gd name="T53" fmla="*/ 79 h 158"/>
                <a:gd name="T54" fmla="*/ 78 w 416"/>
                <a:gd name="T55"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16" h="158">
                  <a:moveTo>
                    <a:pt x="78" y="34"/>
                  </a:moveTo>
                  <a:cubicBezTo>
                    <a:pt x="104" y="34"/>
                    <a:pt x="124" y="54"/>
                    <a:pt x="124" y="79"/>
                  </a:cubicBezTo>
                  <a:cubicBezTo>
                    <a:pt x="124" y="104"/>
                    <a:pt x="104" y="125"/>
                    <a:pt x="78" y="125"/>
                  </a:cubicBezTo>
                  <a:cubicBezTo>
                    <a:pt x="53" y="125"/>
                    <a:pt x="33" y="104"/>
                    <a:pt x="33" y="79"/>
                  </a:cubicBezTo>
                  <a:cubicBezTo>
                    <a:pt x="33" y="54"/>
                    <a:pt x="53" y="34"/>
                    <a:pt x="78" y="34"/>
                  </a:cubicBezTo>
                  <a:close/>
                  <a:moveTo>
                    <a:pt x="208" y="34"/>
                  </a:moveTo>
                  <a:cubicBezTo>
                    <a:pt x="233" y="34"/>
                    <a:pt x="253" y="54"/>
                    <a:pt x="253" y="79"/>
                  </a:cubicBezTo>
                  <a:cubicBezTo>
                    <a:pt x="253" y="104"/>
                    <a:pt x="233" y="125"/>
                    <a:pt x="208" y="125"/>
                  </a:cubicBezTo>
                  <a:cubicBezTo>
                    <a:pt x="183" y="125"/>
                    <a:pt x="162" y="104"/>
                    <a:pt x="162" y="79"/>
                  </a:cubicBezTo>
                  <a:cubicBezTo>
                    <a:pt x="162" y="54"/>
                    <a:pt x="183" y="34"/>
                    <a:pt x="208" y="34"/>
                  </a:cubicBezTo>
                  <a:close/>
                  <a:moveTo>
                    <a:pt x="337" y="34"/>
                  </a:moveTo>
                  <a:cubicBezTo>
                    <a:pt x="362" y="34"/>
                    <a:pt x="382" y="54"/>
                    <a:pt x="382" y="79"/>
                  </a:cubicBezTo>
                  <a:cubicBezTo>
                    <a:pt x="382" y="104"/>
                    <a:pt x="362" y="125"/>
                    <a:pt x="337" y="125"/>
                  </a:cubicBezTo>
                  <a:cubicBezTo>
                    <a:pt x="312" y="125"/>
                    <a:pt x="291" y="104"/>
                    <a:pt x="291" y="79"/>
                  </a:cubicBezTo>
                  <a:cubicBezTo>
                    <a:pt x="291" y="54"/>
                    <a:pt x="312" y="34"/>
                    <a:pt x="337" y="34"/>
                  </a:cubicBezTo>
                  <a:close/>
                  <a:moveTo>
                    <a:pt x="78" y="158"/>
                  </a:moveTo>
                  <a:cubicBezTo>
                    <a:pt x="105" y="158"/>
                    <a:pt x="129" y="145"/>
                    <a:pt x="143" y="124"/>
                  </a:cubicBezTo>
                  <a:cubicBezTo>
                    <a:pt x="157" y="145"/>
                    <a:pt x="181" y="158"/>
                    <a:pt x="208" y="158"/>
                  </a:cubicBezTo>
                  <a:cubicBezTo>
                    <a:pt x="234" y="158"/>
                    <a:pt x="258" y="145"/>
                    <a:pt x="272" y="124"/>
                  </a:cubicBezTo>
                  <a:cubicBezTo>
                    <a:pt x="287" y="145"/>
                    <a:pt x="310" y="158"/>
                    <a:pt x="337" y="158"/>
                  </a:cubicBezTo>
                  <a:cubicBezTo>
                    <a:pt x="380" y="158"/>
                    <a:pt x="416" y="123"/>
                    <a:pt x="416" y="79"/>
                  </a:cubicBezTo>
                  <a:cubicBezTo>
                    <a:pt x="416" y="36"/>
                    <a:pt x="380" y="0"/>
                    <a:pt x="337" y="0"/>
                  </a:cubicBezTo>
                  <a:cubicBezTo>
                    <a:pt x="310" y="0"/>
                    <a:pt x="287" y="14"/>
                    <a:pt x="272" y="34"/>
                  </a:cubicBezTo>
                  <a:cubicBezTo>
                    <a:pt x="258" y="14"/>
                    <a:pt x="234" y="0"/>
                    <a:pt x="208" y="0"/>
                  </a:cubicBezTo>
                  <a:cubicBezTo>
                    <a:pt x="181" y="0"/>
                    <a:pt x="157" y="14"/>
                    <a:pt x="143" y="34"/>
                  </a:cubicBezTo>
                  <a:cubicBezTo>
                    <a:pt x="129" y="14"/>
                    <a:pt x="105" y="0"/>
                    <a:pt x="78" y="0"/>
                  </a:cubicBezTo>
                  <a:cubicBezTo>
                    <a:pt x="35" y="0"/>
                    <a:pt x="0" y="36"/>
                    <a:pt x="0" y="79"/>
                  </a:cubicBezTo>
                  <a:cubicBezTo>
                    <a:pt x="0" y="123"/>
                    <a:pt x="35" y="158"/>
                    <a:pt x="78" y="15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25" name="Performance" descr="{&quot;Key&quot;:&quot;POWER_USER_SHAPE_ICON&quot;,&quot;Value&quot;:&quot;POWER_USER_SHAPE_ICON_STYLE_1&quot;}">
            <a:extLst>
              <a:ext uri="{FF2B5EF4-FFF2-40B4-BE49-F238E27FC236}">
                <a16:creationId xmlns:a16="http://schemas.microsoft.com/office/drawing/2014/main" id="{4D0DECD6-2456-25C2-159A-DF491978BF55}"/>
              </a:ext>
            </a:extLst>
          </p:cNvPr>
          <p:cNvGrpSpPr>
            <a:grpSpLocks noChangeAspect="1"/>
          </p:cNvGrpSpPr>
          <p:nvPr/>
        </p:nvGrpSpPr>
        <p:grpSpPr>
          <a:xfrm>
            <a:off x="10214202" y="46989"/>
            <a:ext cx="762000" cy="762000"/>
            <a:chOff x="10204450" y="2614613"/>
            <a:chExt cx="638175" cy="638175"/>
          </a:xfrm>
          <a:solidFill>
            <a:srgbClr val="FF6600"/>
          </a:solidFill>
        </p:grpSpPr>
        <p:sp>
          <p:nvSpPr>
            <p:cNvPr id="26" name="Freeform 127">
              <a:extLst>
                <a:ext uri="{FF2B5EF4-FFF2-40B4-BE49-F238E27FC236}">
                  <a16:creationId xmlns:a16="http://schemas.microsoft.com/office/drawing/2014/main" id="{58412D71-6BD7-48C0-6324-F422A397D6D2}"/>
                </a:ext>
              </a:extLst>
            </p:cNvPr>
            <p:cNvSpPr>
              <a:spLocks noEditPoints="1"/>
            </p:cNvSpPr>
            <p:nvPr/>
          </p:nvSpPr>
          <p:spPr bwMode="auto">
            <a:xfrm>
              <a:off x="10204450" y="2747963"/>
              <a:ext cx="392113" cy="504825"/>
            </a:xfrm>
            <a:custGeom>
              <a:avLst/>
              <a:gdLst>
                <a:gd name="T0" fmla="*/ 299 w 656"/>
                <a:gd name="T1" fmla="*/ 134 h 844"/>
                <a:gd name="T2" fmla="*/ 299 w 656"/>
                <a:gd name="T3" fmla="*/ 787 h 844"/>
                <a:gd name="T4" fmla="*/ 291 w 656"/>
                <a:gd name="T5" fmla="*/ 802 h 844"/>
                <a:gd name="T6" fmla="*/ 219 w 656"/>
                <a:gd name="T7" fmla="*/ 795 h 844"/>
                <a:gd name="T8" fmla="*/ 219 w 656"/>
                <a:gd name="T9" fmla="*/ 487 h 844"/>
                <a:gd name="T10" fmla="*/ 202 w 656"/>
                <a:gd name="T11" fmla="*/ 470 h 844"/>
                <a:gd name="T12" fmla="*/ 185 w 656"/>
                <a:gd name="T13" fmla="*/ 487 h 844"/>
                <a:gd name="T14" fmla="*/ 185 w 656"/>
                <a:gd name="T15" fmla="*/ 796 h 844"/>
                <a:gd name="T16" fmla="*/ 114 w 656"/>
                <a:gd name="T17" fmla="*/ 802 h 844"/>
                <a:gd name="T18" fmla="*/ 104 w 656"/>
                <a:gd name="T19" fmla="*/ 787 h 844"/>
                <a:gd name="T20" fmla="*/ 104 w 656"/>
                <a:gd name="T21" fmla="*/ 141 h 844"/>
                <a:gd name="T22" fmla="*/ 88 w 656"/>
                <a:gd name="T23" fmla="*/ 124 h 844"/>
                <a:gd name="T24" fmla="*/ 71 w 656"/>
                <a:gd name="T25" fmla="*/ 141 h 844"/>
                <a:gd name="T26" fmla="*/ 71 w 656"/>
                <a:gd name="T27" fmla="*/ 372 h 844"/>
                <a:gd name="T28" fmla="*/ 34 w 656"/>
                <a:gd name="T29" fmla="*/ 323 h 844"/>
                <a:gd name="T30" fmla="*/ 34 w 656"/>
                <a:gd name="T31" fmla="*/ 142 h 844"/>
                <a:gd name="T32" fmla="*/ 133 w 656"/>
                <a:gd name="T33" fmla="*/ 34 h 844"/>
                <a:gd name="T34" fmla="*/ 188 w 656"/>
                <a:gd name="T35" fmla="*/ 113 h 844"/>
                <a:gd name="T36" fmla="*/ 203 w 656"/>
                <a:gd name="T37" fmla="*/ 120 h 844"/>
                <a:gd name="T38" fmla="*/ 217 w 656"/>
                <a:gd name="T39" fmla="*/ 111 h 844"/>
                <a:gd name="T40" fmla="*/ 257 w 656"/>
                <a:gd name="T41" fmla="*/ 33 h 844"/>
                <a:gd name="T42" fmla="*/ 621 w 656"/>
                <a:gd name="T43" fmla="*/ 33 h 844"/>
                <a:gd name="T44" fmla="*/ 579 w 656"/>
                <a:gd name="T45" fmla="*/ 68 h 844"/>
                <a:gd name="T46" fmla="*/ 365 w 656"/>
                <a:gd name="T47" fmla="*/ 68 h 844"/>
                <a:gd name="T48" fmla="*/ 299 w 656"/>
                <a:gd name="T49" fmla="*/ 134 h 844"/>
                <a:gd name="T50" fmla="*/ 656 w 656"/>
                <a:gd name="T51" fmla="*/ 25 h 844"/>
                <a:gd name="T52" fmla="*/ 656 w 656"/>
                <a:gd name="T53" fmla="*/ 17 h 844"/>
                <a:gd name="T54" fmla="*/ 639 w 656"/>
                <a:gd name="T55" fmla="*/ 0 h 844"/>
                <a:gd name="T56" fmla="*/ 247 w 656"/>
                <a:gd name="T57" fmla="*/ 0 h 844"/>
                <a:gd name="T58" fmla="*/ 233 w 656"/>
                <a:gd name="T59" fmla="*/ 9 h 844"/>
                <a:gd name="T60" fmla="*/ 200 w 656"/>
                <a:gd name="T61" fmla="*/ 71 h 844"/>
                <a:gd name="T62" fmla="*/ 156 w 656"/>
                <a:gd name="T63" fmla="*/ 7 h 844"/>
                <a:gd name="T64" fmla="*/ 142 w 656"/>
                <a:gd name="T65" fmla="*/ 0 h 844"/>
                <a:gd name="T66" fmla="*/ 0 w 656"/>
                <a:gd name="T67" fmla="*/ 142 h 844"/>
                <a:gd name="T68" fmla="*/ 0 w 656"/>
                <a:gd name="T69" fmla="*/ 323 h 844"/>
                <a:gd name="T70" fmla="*/ 71 w 656"/>
                <a:gd name="T71" fmla="*/ 406 h 844"/>
                <a:gd name="T72" fmla="*/ 71 w 656"/>
                <a:gd name="T73" fmla="*/ 787 h 844"/>
                <a:gd name="T74" fmla="*/ 99 w 656"/>
                <a:gd name="T75" fmla="*/ 832 h 844"/>
                <a:gd name="T76" fmla="*/ 148 w 656"/>
                <a:gd name="T77" fmla="*/ 844 h 844"/>
                <a:gd name="T78" fmla="*/ 203 w 656"/>
                <a:gd name="T79" fmla="*/ 825 h 844"/>
                <a:gd name="T80" fmla="*/ 264 w 656"/>
                <a:gd name="T81" fmla="*/ 843 h 844"/>
                <a:gd name="T82" fmla="*/ 308 w 656"/>
                <a:gd name="T83" fmla="*/ 831 h 844"/>
                <a:gd name="T84" fmla="*/ 332 w 656"/>
                <a:gd name="T85" fmla="*/ 787 h 844"/>
                <a:gd name="T86" fmla="*/ 332 w 656"/>
                <a:gd name="T87" fmla="*/ 134 h 844"/>
                <a:gd name="T88" fmla="*/ 365 w 656"/>
                <a:gd name="T89" fmla="*/ 102 h 844"/>
                <a:gd name="T90" fmla="*/ 579 w 656"/>
                <a:gd name="T91" fmla="*/ 102 h 844"/>
                <a:gd name="T92" fmla="*/ 656 w 656"/>
                <a:gd name="T93" fmla="*/ 25 h 8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56" h="844">
                  <a:moveTo>
                    <a:pt x="299" y="134"/>
                  </a:moveTo>
                  <a:lnTo>
                    <a:pt x="299" y="787"/>
                  </a:lnTo>
                  <a:cubicBezTo>
                    <a:pt x="299" y="794"/>
                    <a:pt x="296" y="799"/>
                    <a:pt x="291" y="802"/>
                  </a:cubicBezTo>
                  <a:cubicBezTo>
                    <a:pt x="263" y="819"/>
                    <a:pt x="232" y="803"/>
                    <a:pt x="219" y="795"/>
                  </a:cubicBezTo>
                  <a:lnTo>
                    <a:pt x="219" y="487"/>
                  </a:lnTo>
                  <a:cubicBezTo>
                    <a:pt x="219" y="478"/>
                    <a:pt x="211" y="470"/>
                    <a:pt x="202" y="470"/>
                  </a:cubicBezTo>
                  <a:cubicBezTo>
                    <a:pt x="193" y="470"/>
                    <a:pt x="185" y="478"/>
                    <a:pt x="185" y="487"/>
                  </a:cubicBezTo>
                  <a:lnTo>
                    <a:pt x="185" y="796"/>
                  </a:lnTo>
                  <a:cubicBezTo>
                    <a:pt x="158" y="819"/>
                    <a:pt x="129" y="810"/>
                    <a:pt x="114" y="802"/>
                  </a:cubicBezTo>
                  <a:cubicBezTo>
                    <a:pt x="108" y="799"/>
                    <a:pt x="104" y="793"/>
                    <a:pt x="104" y="787"/>
                  </a:cubicBezTo>
                  <a:lnTo>
                    <a:pt x="104" y="141"/>
                  </a:lnTo>
                  <a:cubicBezTo>
                    <a:pt x="104" y="131"/>
                    <a:pt x="97" y="124"/>
                    <a:pt x="88" y="124"/>
                  </a:cubicBezTo>
                  <a:cubicBezTo>
                    <a:pt x="78" y="124"/>
                    <a:pt x="71" y="131"/>
                    <a:pt x="71" y="141"/>
                  </a:cubicBezTo>
                  <a:lnTo>
                    <a:pt x="71" y="372"/>
                  </a:lnTo>
                  <a:cubicBezTo>
                    <a:pt x="49" y="366"/>
                    <a:pt x="34" y="347"/>
                    <a:pt x="34" y="323"/>
                  </a:cubicBezTo>
                  <a:lnTo>
                    <a:pt x="34" y="142"/>
                  </a:lnTo>
                  <a:cubicBezTo>
                    <a:pt x="34" y="85"/>
                    <a:pt x="78" y="38"/>
                    <a:pt x="133" y="34"/>
                  </a:cubicBezTo>
                  <a:lnTo>
                    <a:pt x="188" y="113"/>
                  </a:lnTo>
                  <a:cubicBezTo>
                    <a:pt x="192" y="118"/>
                    <a:pt x="197" y="121"/>
                    <a:pt x="203" y="120"/>
                  </a:cubicBezTo>
                  <a:cubicBezTo>
                    <a:pt x="209" y="120"/>
                    <a:pt x="214" y="116"/>
                    <a:pt x="217" y="111"/>
                  </a:cubicBezTo>
                  <a:lnTo>
                    <a:pt x="257" y="33"/>
                  </a:lnTo>
                  <a:lnTo>
                    <a:pt x="621" y="33"/>
                  </a:lnTo>
                  <a:cubicBezTo>
                    <a:pt x="618" y="53"/>
                    <a:pt x="600" y="68"/>
                    <a:pt x="579" y="68"/>
                  </a:cubicBezTo>
                  <a:lnTo>
                    <a:pt x="365" y="68"/>
                  </a:lnTo>
                  <a:cubicBezTo>
                    <a:pt x="329" y="68"/>
                    <a:pt x="299" y="98"/>
                    <a:pt x="299" y="134"/>
                  </a:cubicBezTo>
                  <a:close/>
                  <a:moveTo>
                    <a:pt x="656" y="25"/>
                  </a:moveTo>
                  <a:lnTo>
                    <a:pt x="656" y="17"/>
                  </a:lnTo>
                  <a:cubicBezTo>
                    <a:pt x="656" y="8"/>
                    <a:pt x="648" y="0"/>
                    <a:pt x="639" y="0"/>
                  </a:cubicBezTo>
                  <a:lnTo>
                    <a:pt x="247" y="0"/>
                  </a:lnTo>
                  <a:cubicBezTo>
                    <a:pt x="241" y="0"/>
                    <a:pt x="236" y="4"/>
                    <a:pt x="233" y="9"/>
                  </a:cubicBezTo>
                  <a:lnTo>
                    <a:pt x="200" y="71"/>
                  </a:lnTo>
                  <a:lnTo>
                    <a:pt x="156" y="7"/>
                  </a:lnTo>
                  <a:cubicBezTo>
                    <a:pt x="153" y="3"/>
                    <a:pt x="147" y="0"/>
                    <a:pt x="142" y="0"/>
                  </a:cubicBezTo>
                  <a:cubicBezTo>
                    <a:pt x="64" y="0"/>
                    <a:pt x="0" y="64"/>
                    <a:pt x="0" y="142"/>
                  </a:cubicBezTo>
                  <a:lnTo>
                    <a:pt x="0" y="323"/>
                  </a:lnTo>
                  <a:cubicBezTo>
                    <a:pt x="0" y="365"/>
                    <a:pt x="31" y="400"/>
                    <a:pt x="71" y="406"/>
                  </a:cubicBezTo>
                  <a:lnTo>
                    <a:pt x="71" y="787"/>
                  </a:lnTo>
                  <a:cubicBezTo>
                    <a:pt x="71" y="806"/>
                    <a:pt x="82" y="823"/>
                    <a:pt x="99" y="832"/>
                  </a:cubicBezTo>
                  <a:cubicBezTo>
                    <a:pt x="109" y="837"/>
                    <a:pt x="127" y="844"/>
                    <a:pt x="148" y="844"/>
                  </a:cubicBezTo>
                  <a:cubicBezTo>
                    <a:pt x="165" y="844"/>
                    <a:pt x="185" y="839"/>
                    <a:pt x="203" y="825"/>
                  </a:cubicBezTo>
                  <a:cubicBezTo>
                    <a:pt x="216" y="833"/>
                    <a:pt x="238" y="843"/>
                    <a:pt x="264" y="843"/>
                  </a:cubicBezTo>
                  <a:cubicBezTo>
                    <a:pt x="278" y="843"/>
                    <a:pt x="293" y="840"/>
                    <a:pt x="308" y="831"/>
                  </a:cubicBezTo>
                  <a:cubicBezTo>
                    <a:pt x="323" y="822"/>
                    <a:pt x="332" y="805"/>
                    <a:pt x="332" y="787"/>
                  </a:cubicBezTo>
                  <a:lnTo>
                    <a:pt x="332" y="134"/>
                  </a:lnTo>
                  <a:cubicBezTo>
                    <a:pt x="332" y="116"/>
                    <a:pt x="347" y="102"/>
                    <a:pt x="365" y="102"/>
                  </a:cubicBezTo>
                  <a:lnTo>
                    <a:pt x="579" y="102"/>
                  </a:lnTo>
                  <a:cubicBezTo>
                    <a:pt x="621" y="102"/>
                    <a:pt x="656" y="67"/>
                    <a:pt x="656" y="25"/>
                  </a:cubicBezTo>
                </a:path>
              </a:pathLst>
            </a:custGeom>
            <a:grpFill/>
            <a:ln w="9525">
              <a:solidFill>
                <a:schemeClr val="accent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 name="Freeform 128">
              <a:extLst>
                <a:ext uri="{FF2B5EF4-FFF2-40B4-BE49-F238E27FC236}">
                  <a16:creationId xmlns:a16="http://schemas.microsoft.com/office/drawing/2014/main" id="{E82336EE-73F5-FF87-C1CB-376D90E60FAE}"/>
                </a:ext>
              </a:extLst>
            </p:cNvPr>
            <p:cNvSpPr>
              <a:spLocks noEditPoints="1"/>
            </p:cNvSpPr>
            <p:nvPr/>
          </p:nvSpPr>
          <p:spPr bwMode="auto">
            <a:xfrm>
              <a:off x="10261600" y="2614613"/>
              <a:ext cx="127000" cy="127000"/>
            </a:xfrm>
            <a:custGeom>
              <a:avLst/>
              <a:gdLst>
                <a:gd name="T0" fmla="*/ 106 w 212"/>
                <a:gd name="T1" fmla="*/ 34 h 212"/>
                <a:gd name="T2" fmla="*/ 178 w 212"/>
                <a:gd name="T3" fmla="*/ 106 h 212"/>
                <a:gd name="T4" fmla="*/ 106 w 212"/>
                <a:gd name="T5" fmla="*/ 178 h 212"/>
                <a:gd name="T6" fmla="*/ 34 w 212"/>
                <a:gd name="T7" fmla="*/ 106 h 212"/>
                <a:gd name="T8" fmla="*/ 106 w 212"/>
                <a:gd name="T9" fmla="*/ 34 h 212"/>
                <a:gd name="T10" fmla="*/ 106 w 212"/>
                <a:gd name="T11" fmla="*/ 212 h 212"/>
                <a:gd name="T12" fmla="*/ 212 w 212"/>
                <a:gd name="T13" fmla="*/ 106 h 212"/>
                <a:gd name="T14" fmla="*/ 106 w 212"/>
                <a:gd name="T15" fmla="*/ 0 h 212"/>
                <a:gd name="T16" fmla="*/ 0 w 212"/>
                <a:gd name="T17" fmla="*/ 106 h 212"/>
                <a:gd name="T18" fmla="*/ 106 w 212"/>
                <a:gd name="T19" fmla="*/ 212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2" h="212">
                  <a:moveTo>
                    <a:pt x="106" y="34"/>
                  </a:moveTo>
                  <a:cubicBezTo>
                    <a:pt x="146" y="34"/>
                    <a:pt x="178" y="66"/>
                    <a:pt x="178" y="106"/>
                  </a:cubicBezTo>
                  <a:cubicBezTo>
                    <a:pt x="178" y="146"/>
                    <a:pt x="146" y="178"/>
                    <a:pt x="106" y="178"/>
                  </a:cubicBezTo>
                  <a:cubicBezTo>
                    <a:pt x="66" y="178"/>
                    <a:pt x="34" y="146"/>
                    <a:pt x="34" y="106"/>
                  </a:cubicBezTo>
                  <a:cubicBezTo>
                    <a:pt x="34" y="66"/>
                    <a:pt x="66" y="34"/>
                    <a:pt x="106" y="34"/>
                  </a:cubicBezTo>
                  <a:close/>
                  <a:moveTo>
                    <a:pt x="106" y="212"/>
                  </a:moveTo>
                  <a:cubicBezTo>
                    <a:pt x="164" y="212"/>
                    <a:pt x="212" y="164"/>
                    <a:pt x="212" y="106"/>
                  </a:cubicBezTo>
                  <a:cubicBezTo>
                    <a:pt x="212" y="48"/>
                    <a:pt x="164" y="0"/>
                    <a:pt x="106" y="0"/>
                  </a:cubicBezTo>
                  <a:cubicBezTo>
                    <a:pt x="48" y="0"/>
                    <a:pt x="0" y="48"/>
                    <a:pt x="0" y="106"/>
                  </a:cubicBezTo>
                  <a:cubicBezTo>
                    <a:pt x="0" y="164"/>
                    <a:pt x="48" y="212"/>
                    <a:pt x="106" y="212"/>
                  </a:cubicBezTo>
                  <a:close/>
                </a:path>
              </a:pathLst>
            </a:custGeom>
            <a:grpFill/>
            <a:ln w="9525">
              <a:solidFill>
                <a:schemeClr val="accent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 name="Freeform 129">
              <a:extLst>
                <a:ext uri="{FF2B5EF4-FFF2-40B4-BE49-F238E27FC236}">
                  <a16:creationId xmlns:a16="http://schemas.microsoft.com/office/drawing/2014/main" id="{903E6427-05DA-FFF0-8B36-69549BAAAB51}"/>
                </a:ext>
              </a:extLst>
            </p:cNvPr>
            <p:cNvSpPr>
              <a:spLocks noEditPoints="1"/>
            </p:cNvSpPr>
            <p:nvPr/>
          </p:nvSpPr>
          <p:spPr bwMode="auto">
            <a:xfrm>
              <a:off x="10426700" y="2836863"/>
              <a:ext cx="415925" cy="415925"/>
            </a:xfrm>
            <a:custGeom>
              <a:avLst/>
              <a:gdLst>
                <a:gd name="T0" fmla="*/ 348 w 696"/>
                <a:gd name="T1" fmla="*/ 663 h 696"/>
                <a:gd name="T2" fmla="*/ 34 w 696"/>
                <a:gd name="T3" fmla="*/ 348 h 696"/>
                <a:gd name="T4" fmla="*/ 348 w 696"/>
                <a:gd name="T5" fmla="*/ 34 h 696"/>
                <a:gd name="T6" fmla="*/ 663 w 696"/>
                <a:gd name="T7" fmla="*/ 348 h 696"/>
                <a:gd name="T8" fmla="*/ 348 w 696"/>
                <a:gd name="T9" fmla="*/ 663 h 696"/>
                <a:gd name="T10" fmla="*/ 348 w 696"/>
                <a:gd name="T11" fmla="*/ 0 h 696"/>
                <a:gd name="T12" fmla="*/ 0 w 696"/>
                <a:gd name="T13" fmla="*/ 348 h 696"/>
                <a:gd name="T14" fmla="*/ 348 w 696"/>
                <a:gd name="T15" fmla="*/ 696 h 696"/>
                <a:gd name="T16" fmla="*/ 696 w 696"/>
                <a:gd name="T17" fmla="*/ 348 h 696"/>
                <a:gd name="T18" fmla="*/ 348 w 696"/>
                <a:gd name="T19"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6" h="696">
                  <a:moveTo>
                    <a:pt x="348" y="663"/>
                  </a:moveTo>
                  <a:cubicBezTo>
                    <a:pt x="175" y="663"/>
                    <a:pt x="34" y="522"/>
                    <a:pt x="34" y="348"/>
                  </a:cubicBezTo>
                  <a:cubicBezTo>
                    <a:pt x="34" y="175"/>
                    <a:pt x="175" y="34"/>
                    <a:pt x="348" y="34"/>
                  </a:cubicBezTo>
                  <a:cubicBezTo>
                    <a:pt x="522" y="34"/>
                    <a:pt x="663" y="175"/>
                    <a:pt x="663" y="348"/>
                  </a:cubicBezTo>
                  <a:cubicBezTo>
                    <a:pt x="663" y="522"/>
                    <a:pt x="522" y="663"/>
                    <a:pt x="348" y="663"/>
                  </a:cubicBezTo>
                  <a:close/>
                  <a:moveTo>
                    <a:pt x="348" y="0"/>
                  </a:moveTo>
                  <a:cubicBezTo>
                    <a:pt x="156" y="0"/>
                    <a:pt x="0" y="156"/>
                    <a:pt x="0" y="348"/>
                  </a:cubicBezTo>
                  <a:cubicBezTo>
                    <a:pt x="0" y="540"/>
                    <a:pt x="156" y="696"/>
                    <a:pt x="348" y="696"/>
                  </a:cubicBezTo>
                  <a:cubicBezTo>
                    <a:pt x="540" y="696"/>
                    <a:pt x="696" y="540"/>
                    <a:pt x="696" y="348"/>
                  </a:cubicBezTo>
                  <a:cubicBezTo>
                    <a:pt x="696" y="156"/>
                    <a:pt x="540" y="0"/>
                    <a:pt x="348" y="0"/>
                  </a:cubicBezTo>
                  <a:close/>
                </a:path>
              </a:pathLst>
            </a:custGeom>
            <a:grpFill/>
            <a:ln w="9525">
              <a:solidFill>
                <a:schemeClr val="accent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 name="Freeform 130">
              <a:extLst>
                <a:ext uri="{FF2B5EF4-FFF2-40B4-BE49-F238E27FC236}">
                  <a16:creationId xmlns:a16="http://schemas.microsoft.com/office/drawing/2014/main" id="{AEF3752C-B1ED-3072-E96A-8E55603E68EC}"/>
                </a:ext>
              </a:extLst>
            </p:cNvPr>
            <p:cNvSpPr>
              <a:spLocks noEditPoints="1"/>
            </p:cNvSpPr>
            <p:nvPr/>
          </p:nvSpPr>
          <p:spPr bwMode="auto">
            <a:xfrm>
              <a:off x="10607675" y="2955926"/>
              <a:ext cx="160338" cy="115888"/>
            </a:xfrm>
            <a:custGeom>
              <a:avLst/>
              <a:gdLst>
                <a:gd name="T0" fmla="*/ 45 w 268"/>
                <a:gd name="T1" fmla="*/ 160 h 193"/>
                <a:gd name="T2" fmla="*/ 34 w 268"/>
                <a:gd name="T3" fmla="*/ 148 h 193"/>
                <a:gd name="T4" fmla="*/ 45 w 268"/>
                <a:gd name="T5" fmla="*/ 137 h 193"/>
                <a:gd name="T6" fmla="*/ 57 w 268"/>
                <a:gd name="T7" fmla="*/ 148 h 193"/>
                <a:gd name="T8" fmla="*/ 45 w 268"/>
                <a:gd name="T9" fmla="*/ 160 h 193"/>
                <a:gd name="T10" fmla="*/ 241 w 268"/>
                <a:gd name="T11" fmla="*/ 5 h 193"/>
                <a:gd name="T12" fmla="*/ 71 w 268"/>
                <a:gd name="T13" fmla="*/ 112 h 193"/>
                <a:gd name="T14" fmla="*/ 45 w 268"/>
                <a:gd name="T15" fmla="*/ 103 h 193"/>
                <a:gd name="T16" fmla="*/ 0 w 268"/>
                <a:gd name="T17" fmla="*/ 148 h 193"/>
                <a:gd name="T18" fmla="*/ 45 w 268"/>
                <a:gd name="T19" fmla="*/ 193 h 193"/>
                <a:gd name="T20" fmla="*/ 90 w 268"/>
                <a:gd name="T21" fmla="*/ 148 h 193"/>
                <a:gd name="T22" fmla="*/ 89 w 268"/>
                <a:gd name="T23" fmla="*/ 140 h 193"/>
                <a:gd name="T24" fmla="*/ 258 w 268"/>
                <a:gd name="T25" fmla="*/ 33 h 193"/>
                <a:gd name="T26" fmla="*/ 264 w 268"/>
                <a:gd name="T27" fmla="*/ 10 h 193"/>
                <a:gd name="T28" fmla="*/ 241 w 268"/>
                <a:gd name="T29" fmla="*/ 5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8" h="193">
                  <a:moveTo>
                    <a:pt x="45" y="160"/>
                  </a:moveTo>
                  <a:cubicBezTo>
                    <a:pt x="39" y="160"/>
                    <a:pt x="34" y="155"/>
                    <a:pt x="34" y="148"/>
                  </a:cubicBezTo>
                  <a:cubicBezTo>
                    <a:pt x="34" y="142"/>
                    <a:pt x="39" y="137"/>
                    <a:pt x="45" y="137"/>
                  </a:cubicBezTo>
                  <a:cubicBezTo>
                    <a:pt x="52" y="137"/>
                    <a:pt x="57" y="142"/>
                    <a:pt x="57" y="148"/>
                  </a:cubicBezTo>
                  <a:cubicBezTo>
                    <a:pt x="57" y="155"/>
                    <a:pt x="52" y="160"/>
                    <a:pt x="45" y="160"/>
                  </a:cubicBezTo>
                  <a:close/>
                  <a:moveTo>
                    <a:pt x="241" y="5"/>
                  </a:moveTo>
                  <a:lnTo>
                    <a:pt x="71" y="112"/>
                  </a:lnTo>
                  <a:cubicBezTo>
                    <a:pt x="64" y="106"/>
                    <a:pt x="55" y="103"/>
                    <a:pt x="45" y="103"/>
                  </a:cubicBezTo>
                  <a:cubicBezTo>
                    <a:pt x="20" y="103"/>
                    <a:pt x="0" y="123"/>
                    <a:pt x="0" y="148"/>
                  </a:cubicBezTo>
                  <a:cubicBezTo>
                    <a:pt x="0" y="173"/>
                    <a:pt x="20" y="193"/>
                    <a:pt x="45" y="193"/>
                  </a:cubicBezTo>
                  <a:cubicBezTo>
                    <a:pt x="70" y="193"/>
                    <a:pt x="90" y="173"/>
                    <a:pt x="90" y="148"/>
                  </a:cubicBezTo>
                  <a:cubicBezTo>
                    <a:pt x="90" y="145"/>
                    <a:pt x="90" y="143"/>
                    <a:pt x="89" y="140"/>
                  </a:cubicBezTo>
                  <a:lnTo>
                    <a:pt x="258" y="33"/>
                  </a:lnTo>
                  <a:cubicBezTo>
                    <a:pt x="266" y="28"/>
                    <a:pt x="268" y="18"/>
                    <a:pt x="264" y="10"/>
                  </a:cubicBezTo>
                  <a:cubicBezTo>
                    <a:pt x="259" y="2"/>
                    <a:pt x="248" y="0"/>
                    <a:pt x="241" y="5"/>
                  </a:cubicBezTo>
                  <a:close/>
                </a:path>
              </a:pathLst>
            </a:custGeom>
            <a:grpFill/>
            <a:ln w="9525">
              <a:solidFill>
                <a:schemeClr val="accent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 name="Freeform 131">
              <a:extLst>
                <a:ext uri="{FF2B5EF4-FFF2-40B4-BE49-F238E27FC236}">
                  <a16:creationId xmlns:a16="http://schemas.microsoft.com/office/drawing/2014/main" id="{A2B5DC6C-39CF-522D-AD56-3D2BBB4AAC8D}"/>
                </a:ext>
              </a:extLst>
            </p:cNvPr>
            <p:cNvSpPr>
              <a:spLocks/>
            </p:cNvSpPr>
            <p:nvPr/>
          </p:nvSpPr>
          <p:spPr bwMode="auto">
            <a:xfrm>
              <a:off x="10480675" y="2890838"/>
              <a:ext cx="266700" cy="163513"/>
            </a:xfrm>
            <a:custGeom>
              <a:avLst/>
              <a:gdLst>
                <a:gd name="T0" fmla="*/ 417 w 447"/>
                <a:gd name="T1" fmla="*/ 99 h 275"/>
                <a:gd name="T2" fmla="*/ 441 w 447"/>
                <a:gd name="T3" fmla="*/ 99 h 275"/>
                <a:gd name="T4" fmla="*/ 441 w 447"/>
                <a:gd name="T5" fmla="*/ 76 h 275"/>
                <a:gd name="T6" fmla="*/ 258 w 447"/>
                <a:gd name="T7" fmla="*/ 0 h 275"/>
                <a:gd name="T8" fmla="*/ 0 w 447"/>
                <a:gd name="T9" fmla="*/ 258 h 275"/>
                <a:gd name="T10" fmla="*/ 17 w 447"/>
                <a:gd name="T11" fmla="*/ 275 h 275"/>
                <a:gd name="T12" fmla="*/ 33 w 447"/>
                <a:gd name="T13" fmla="*/ 258 h 275"/>
                <a:gd name="T14" fmla="*/ 258 w 447"/>
                <a:gd name="T15" fmla="*/ 33 h 275"/>
                <a:gd name="T16" fmla="*/ 417 w 447"/>
                <a:gd name="T17" fmla="*/ 99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7" h="275">
                  <a:moveTo>
                    <a:pt x="417" y="99"/>
                  </a:moveTo>
                  <a:cubicBezTo>
                    <a:pt x="424" y="106"/>
                    <a:pt x="434" y="106"/>
                    <a:pt x="441" y="99"/>
                  </a:cubicBezTo>
                  <a:cubicBezTo>
                    <a:pt x="447" y="93"/>
                    <a:pt x="447" y="82"/>
                    <a:pt x="441" y="76"/>
                  </a:cubicBezTo>
                  <a:cubicBezTo>
                    <a:pt x="392" y="27"/>
                    <a:pt x="327" y="0"/>
                    <a:pt x="258" y="0"/>
                  </a:cubicBezTo>
                  <a:cubicBezTo>
                    <a:pt x="116" y="0"/>
                    <a:pt x="0" y="116"/>
                    <a:pt x="0" y="258"/>
                  </a:cubicBezTo>
                  <a:cubicBezTo>
                    <a:pt x="0" y="267"/>
                    <a:pt x="7" y="275"/>
                    <a:pt x="17" y="275"/>
                  </a:cubicBezTo>
                  <a:cubicBezTo>
                    <a:pt x="26" y="275"/>
                    <a:pt x="33" y="267"/>
                    <a:pt x="33" y="258"/>
                  </a:cubicBezTo>
                  <a:cubicBezTo>
                    <a:pt x="33" y="134"/>
                    <a:pt x="134" y="33"/>
                    <a:pt x="258" y="33"/>
                  </a:cubicBezTo>
                  <a:cubicBezTo>
                    <a:pt x="318" y="33"/>
                    <a:pt x="375" y="57"/>
                    <a:pt x="417" y="99"/>
                  </a:cubicBezTo>
                </a:path>
              </a:pathLst>
            </a:custGeom>
            <a:grpFill/>
            <a:ln w="9525">
              <a:solidFill>
                <a:schemeClr val="accent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pic>
        <p:nvPicPr>
          <p:cNvPr id="21" name="Image 20">
            <a:extLst>
              <a:ext uri="{FF2B5EF4-FFF2-40B4-BE49-F238E27FC236}">
                <a16:creationId xmlns:a16="http://schemas.microsoft.com/office/drawing/2014/main" id="{A90826D9-52E9-500E-E0B2-72524DD013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42006" y="855475"/>
            <a:ext cx="4899181" cy="4524632"/>
          </a:xfrm>
          <a:prstGeom prst="rect">
            <a:avLst/>
          </a:prstGeom>
        </p:spPr>
      </p:pic>
      <p:sp>
        <p:nvSpPr>
          <p:cNvPr id="19" name="Oval 36">
            <a:extLst>
              <a:ext uri="{FF2B5EF4-FFF2-40B4-BE49-F238E27FC236}">
                <a16:creationId xmlns:a16="http://schemas.microsoft.com/office/drawing/2014/main" id="{423379ED-92C3-67EA-CD3D-578B26EA0511}"/>
              </a:ext>
            </a:extLst>
          </p:cNvPr>
          <p:cNvSpPr>
            <a:spLocks noChangeAspect="1"/>
          </p:cNvSpPr>
          <p:nvPr/>
        </p:nvSpPr>
        <p:spPr>
          <a:xfrm>
            <a:off x="1009271" y="4766772"/>
            <a:ext cx="426575" cy="42657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GB" sz="2800" kern="0" dirty="0">
                <a:solidFill>
                  <a:schemeClr val="tx2">
                    <a:lumMod val="50000"/>
                    <a:lumOff val="50000"/>
                  </a:schemeClr>
                </a:solidFill>
              </a:rPr>
              <a:t>5</a:t>
            </a:r>
            <a:endParaRPr kumimoji="0" lang="en-GB" sz="2800" b="0" i="0" u="none" strike="noStrike" kern="0" cap="none" spc="0" normalizeH="0" baseline="0" noProof="0" dirty="0">
              <a:ln>
                <a:noFill/>
              </a:ln>
              <a:solidFill>
                <a:schemeClr val="tx2">
                  <a:lumMod val="50000"/>
                  <a:lumOff val="50000"/>
                </a:schemeClr>
              </a:solidFill>
              <a:effectLst/>
              <a:uLnTx/>
              <a:uFillTx/>
            </a:endParaRPr>
          </a:p>
        </p:txBody>
      </p:sp>
      <p:sp>
        <p:nvSpPr>
          <p:cNvPr id="22" name="ZoneTexte 21">
            <a:extLst>
              <a:ext uri="{FF2B5EF4-FFF2-40B4-BE49-F238E27FC236}">
                <a16:creationId xmlns:a16="http://schemas.microsoft.com/office/drawing/2014/main" id="{E3DEA985-5349-26E2-576E-277E758CE6CF}"/>
              </a:ext>
            </a:extLst>
          </p:cNvPr>
          <p:cNvSpPr txBox="1"/>
          <p:nvPr/>
        </p:nvSpPr>
        <p:spPr>
          <a:xfrm>
            <a:off x="537130" y="5314786"/>
            <a:ext cx="1367870" cy="867930"/>
          </a:xfrm>
          <a:prstGeom prst="rect">
            <a:avLst/>
          </a:prstGeom>
          <a:noFill/>
        </p:spPr>
        <p:txBody>
          <a:bodyPr wrap="square">
            <a:spAutoFit/>
          </a:bodyPr>
          <a:lstStyle/>
          <a:p>
            <a:pPr marL="0" marR="0" lvl="0" indent="0" defTabSz="914400" eaLnBrk="1" fontAlgn="base" latinLnBrk="0" hangingPunct="1">
              <a:lnSpc>
                <a:spcPct val="90000"/>
              </a:lnSpc>
              <a:spcBef>
                <a:spcPts val="0"/>
              </a:spcBef>
              <a:spcAft>
                <a:spcPts val="0"/>
              </a:spcAft>
              <a:buClrTx/>
              <a:buSzTx/>
              <a:buFontTx/>
              <a:buNone/>
              <a:tabLst/>
              <a:defRPr/>
            </a:pPr>
            <a:r>
              <a:rPr kumimoji="0" lang="en-GB" sz="2800" b="1" i="0" u="none" strike="noStrike" kern="0" cap="none" spc="0" normalizeH="0" baseline="0" noProof="0" dirty="0">
                <a:ln>
                  <a:noFill/>
                </a:ln>
                <a:solidFill>
                  <a:schemeClr val="tx2">
                    <a:lumMod val="50000"/>
                    <a:lumOff val="50000"/>
                  </a:schemeClr>
                </a:solidFill>
                <a:effectLst/>
                <a:uLnTx/>
                <a:uFillTx/>
                <a:cs typeface="Arial" pitchFamily="34" charset="0"/>
              </a:rPr>
              <a:t>Pays</a:t>
            </a:r>
          </a:p>
          <a:p>
            <a:pPr marL="0" marR="0" lvl="0" indent="0" defTabSz="914400" eaLnBrk="1" fontAlgn="base" latinLnBrk="0" hangingPunct="1">
              <a:lnSpc>
                <a:spcPct val="90000"/>
              </a:lnSpc>
              <a:spcBef>
                <a:spcPts val="0"/>
              </a:spcBef>
              <a:spcAft>
                <a:spcPts val="0"/>
              </a:spcAft>
              <a:buClrTx/>
              <a:buSzTx/>
              <a:buFontTx/>
              <a:buNone/>
              <a:tabLst/>
              <a:defRPr/>
            </a:pPr>
            <a:r>
              <a:rPr kumimoji="0" lang="en-GB" sz="2800" b="1" i="0" u="none" strike="noStrike" kern="0" cap="none" spc="0" normalizeH="0" baseline="0" noProof="0" dirty="0">
                <a:ln>
                  <a:noFill/>
                </a:ln>
                <a:solidFill>
                  <a:schemeClr val="tx2">
                    <a:lumMod val="50000"/>
                    <a:lumOff val="50000"/>
                  </a:schemeClr>
                </a:solidFill>
                <a:effectLst/>
                <a:uLnTx/>
                <a:uFillTx/>
                <a:cs typeface="Arial" pitchFamily="34" charset="0"/>
              </a:rPr>
              <a:t>15 </a:t>
            </a:r>
          </a:p>
        </p:txBody>
      </p:sp>
      <p:sp>
        <p:nvSpPr>
          <p:cNvPr id="24" name="ZoneTexte 23">
            <a:extLst>
              <a:ext uri="{FF2B5EF4-FFF2-40B4-BE49-F238E27FC236}">
                <a16:creationId xmlns:a16="http://schemas.microsoft.com/office/drawing/2014/main" id="{82ADDD48-A1E5-B00A-5FBA-9C658163937E}"/>
              </a:ext>
            </a:extLst>
          </p:cNvPr>
          <p:cNvSpPr txBox="1"/>
          <p:nvPr/>
        </p:nvSpPr>
        <p:spPr>
          <a:xfrm>
            <a:off x="106734" y="1566196"/>
            <a:ext cx="3385936" cy="646331"/>
          </a:xfrm>
          <a:prstGeom prst="rect">
            <a:avLst/>
          </a:prstGeom>
          <a:noFill/>
        </p:spPr>
        <p:txBody>
          <a:bodyPr wrap="square">
            <a:spAutoFit/>
          </a:bodyPr>
          <a:lstStyle/>
          <a:p>
            <a:pPr marL="571500" indent="-571500">
              <a:buFont typeface="Wingdings" pitchFamily="2" charset="2"/>
              <a:buChar char="Ø"/>
            </a:pPr>
            <a:r>
              <a:rPr lang="en-GB" sz="3600" dirty="0">
                <a:highlight>
                  <a:srgbClr val="C0C0C0"/>
                </a:highlight>
                <a:latin typeface="Helvetica 75 Bold" panose="020B0804020202020204" pitchFamily="34" charset="0"/>
              </a:rPr>
              <a:t>2024/2025</a:t>
            </a:r>
            <a:endParaRPr lang="fr-FR" dirty="0">
              <a:highlight>
                <a:srgbClr val="C0C0C0"/>
              </a:highlight>
            </a:endParaRPr>
          </a:p>
        </p:txBody>
      </p:sp>
    </p:spTree>
    <p:extLst>
      <p:ext uri="{BB962C8B-B14F-4D97-AF65-F5344CB8AC3E}">
        <p14:creationId xmlns:p14="http://schemas.microsoft.com/office/powerpoint/2010/main" val="42538810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84C266B-63A4-9923-7608-88C4BCDCFAEF}"/>
              </a:ext>
            </a:extLst>
          </p:cNvPr>
          <p:cNvSpPr>
            <a:spLocks noGrp="1"/>
          </p:cNvSpPr>
          <p:nvPr>
            <p:ph type="title"/>
          </p:nvPr>
        </p:nvSpPr>
        <p:spPr/>
        <p:txBody>
          <a:bodyPr/>
          <a:lstStyle/>
          <a:p>
            <a:r>
              <a:rPr lang="en-US" b="0" dirty="0">
                <a:latin typeface="Bebas Neue" panose="020B0606020202050201" pitchFamily="34" charset="77"/>
              </a:rPr>
              <a:t>Team</a:t>
            </a:r>
          </a:p>
        </p:txBody>
      </p:sp>
      <p:sp>
        <p:nvSpPr>
          <p:cNvPr id="6" name="Text Placeholder 5">
            <a:extLst>
              <a:ext uri="{FF2B5EF4-FFF2-40B4-BE49-F238E27FC236}">
                <a16:creationId xmlns:a16="http://schemas.microsoft.com/office/drawing/2014/main" id="{621AE0F2-BB29-C501-EAF2-6CA3F567AB65}"/>
              </a:ext>
            </a:extLst>
          </p:cNvPr>
          <p:cNvSpPr>
            <a:spLocks noGrp="1"/>
          </p:cNvSpPr>
          <p:nvPr>
            <p:ph type="body" idx="10"/>
          </p:nvPr>
        </p:nvSpPr>
        <p:spPr/>
        <p:txBody>
          <a:bodyPr/>
          <a:lstStyle/>
          <a:p>
            <a:r>
              <a:rPr lang="fr-MA" sz="1600" b="1" dirty="0"/>
              <a:t>Votre école en ligne en un seul clic</a:t>
            </a:r>
            <a:endParaRPr lang="en-US" dirty="0"/>
          </a:p>
        </p:txBody>
      </p:sp>
      <p:sp>
        <p:nvSpPr>
          <p:cNvPr id="3" name="Subtitle 2">
            <a:extLst>
              <a:ext uri="{FF2B5EF4-FFF2-40B4-BE49-F238E27FC236}">
                <a16:creationId xmlns:a16="http://schemas.microsoft.com/office/drawing/2014/main" id="{DA05D4EE-CA32-B953-23A8-72CC27E2AAA4}"/>
              </a:ext>
            </a:extLst>
          </p:cNvPr>
          <p:cNvSpPr>
            <a:spLocks noGrp="1"/>
          </p:cNvSpPr>
          <p:nvPr>
            <p:ph type="subTitle" idx="1"/>
          </p:nvPr>
        </p:nvSpPr>
        <p:spPr/>
        <p:txBody>
          <a:bodyPr/>
          <a:lstStyle/>
          <a:p>
            <a:r>
              <a:rPr lang="en-US" dirty="0"/>
              <a:t>06.</a:t>
            </a:r>
          </a:p>
        </p:txBody>
      </p:sp>
    </p:spTree>
    <p:extLst>
      <p:ext uri="{BB962C8B-B14F-4D97-AF65-F5344CB8AC3E}">
        <p14:creationId xmlns:p14="http://schemas.microsoft.com/office/powerpoint/2010/main" val="7046117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F1C64CE-2251-ABF2-DC3D-3F421EFC5CB8}"/>
              </a:ext>
            </a:extLst>
          </p:cNvPr>
          <p:cNvSpPr/>
          <p:nvPr/>
        </p:nvSpPr>
        <p:spPr>
          <a:xfrm>
            <a:off x="914404" y="990600"/>
            <a:ext cx="9209230" cy="51806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F23395F6-9C8D-9240-8806-5C934B82E0CF}"/>
              </a:ext>
            </a:extLst>
          </p:cNvPr>
          <p:cNvSpPr/>
          <p:nvPr/>
        </p:nvSpPr>
        <p:spPr>
          <a:xfrm>
            <a:off x="6193082" y="2514600"/>
            <a:ext cx="436318" cy="436318"/>
          </a:xfrm>
          <a:prstGeom prst="ellipse">
            <a:avLst/>
          </a:prstGeom>
          <a:solidFill>
            <a:srgbClr val="EFED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4C0F5805-34DC-C663-513E-B7579771D30B}"/>
              </a:ext>
            </a:extLst>
          </p:cNvPr>
          <p:cNvSpPr/>
          <p:nvPr/>
        </p:nvSpPr>
        <p:spPr>
          <a:xfrm>
            <a:off x="6193082" y="3056554"/>
            <a:ext cx="436318" cy="436318"/>
          </a:xfrm>
          <a:prstGeom prst="ellipse">
            <a:avLst/>
          </a:prstGeom>
          <a:solidFill>
            <a:srgbClr val="EFED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F0F62B56-729D-85C9-E5CE-478E01CA86AB}"/>
              </a:ext>
            </a:extLst>
          </p:cNvPr>
          <p:cNvSpPr/>
          <p:nvPr/>
        </p:nvSpPr>
        <p:spPr>
          <a:xfrm>
            <a:off x="6193082" y="3598508"/>
            <a:ext cx="436318" cy="436318"/>
          </a:xfrm>
          <a:prstGeom prst="ellipse">
            <a:avLst/>
          </a:prstGeom>
          <a:solidFill>
            <a:srgbClr val="EFED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7A6CFDFF-BCFA-5A97-A495-CFF599510FB1}"/>
              </a:ext>
            </a:extLst>
          </p:cNvPr>
          <p:cNvSpPr/>
          <p:nvPr/>
        </p:nvSpPr>
        <p:spPr>
          <a:xfrm>
            <a:off x="6193082" y="4140462"/>
            <a:ext cx="436318" cy="436318"/>
          </a:xfrm>
          <a:prstGeom prst="ellipse">
            <a:avLst/>
          </a:prstGeom>
          <a:solidFill>
            <a:srgbClr val="EFED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B6C549DF-FFEB-A868-6365-E0EDFBF25C88}"/>
              </a:ext>
            </a:extLst>
          </p:cNvPr>
          <p:cNvSpPr/>
          <p:nvPr/>
        </p:nvSpPr>
        <p:spPr>
          <a:xfrm>
            <a:off x="6193082" y="4682416"/>
            <a:ext cx="436318" cy="436318"/>
          </a:xfrm>
          <a:prstGeom prst="ellipse">
            <a:avLst/>
          </a:prstGeom>
          <a:solidFill>
            <a:srgbClr val="EFED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987D8141-CA03-DD80-0421-9A8660274A93}"/>
              </a:ext>
            </a:extLst>
          </p:cNvPr>
          <p:cNvSpPr/>
          <p:nvPr/>
        </p:nvSpPr>
        <p:spPr>
          <a:xfrm>
            <a:off x="6193082" y="5224370"/>
            <a:ext cx="436318" cy="436318"/>
          </a:xfrm>
          <a:prstGeom prst="ellipse">
            <a:avLst/>
          </a:prstGeom>
          <a:solidFill>
            <a:srgbClr val="EFED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9">
            <a:extLst>
              <a:ext uri="{FF2B5EF4-FFF2-40B4-BE49-F238E27FC236}">
                <a16:creationId xmlns:a16="http://schemas.microsoft.com/office/drawing/2014/main" id="{A3937B1F-65FF-6351-F511-B08DCB870CBA}"/>
              </a:ext>
            </a:extLst>
          </p:cNvPr>
          <p:cNvSpPr>
            <a:spLocks noGrp="1"/>
          </p:cNvSpPr>
          <p:nvPr>
            <p:ph type="body" idx="18"/>
          </p:nvPr>
        </p:nvSpPr>
        <p:spPr/>
        <p:txBody>
          <a:bodyPr/>
          <a:lstStyle/>
          <a:p>
            <a:pPr algn="ctr"/>
            <a:r>
              <a:rPr lang="en-US" dirty="0"/>
              <a:t>1</a:t>
            </a:r>
          </a:p>
        </p:txBody>
      </p:sp>
      <p:sp>
        <p:nvSpPr>
          <p:cNvPr id="37" name="Text Placeholder 36">
            <a:extLst>
              <a:ext uri="{FF2B5EF4-FFF2-40B4-BE49-F238E27FC236}">
                <a16:creationId xmlns:a16="http://schemas.microsoft.com/office/drawing/2014/main" id="{CEC9353A-224E-F89A-C023-A94DF445FC35}"/>
              </a:ext>
            </a:extLst>
          </p:cNvPr>
          <p:cNvSpPr>
            <a:spLocks noGrp="1"/>
          </p:cNvSpPr>
          <p:nvPr>
            <p:ph type="body" idx="19"/>
          </p:nvPr>
        </p:nvSpPr>
        <p:spPr/>
        <p:txBody>
          <a:bodyPr/>
          <a:lstStyle/>
          <a:p>
            <a:pPr algn="ctr"/>
            <a:r>
              <a:rPr lang="en-US" dirty="0"/>
              <a:t>2</a:t>
            </a:r>
          </a:p>
        </p:txBody>
      </p:sp>
      <p:sp>
        <p:nvSpPr>
          <p:cNvPr id="38" name="Text Placeholder 37">
            <a:extLst>
              <a:ext uri="{FF2B5EF4-FFF2-40B4-BE49-F238E27FC236}">
                <a16:creationId xmlns:a16="http://schemas.microsoft.com/office/drawing/2014/main" id="{DC5A492F-AC00-A132-FE67-3D2E2C5AB224}"/>
              </a:ext>
            </a:extLst>
          </p:cNvPr>
          <p:cNvSpPr>
            <a:spLocks noGrp="1"/>
          </p:cNvSpPr>
          <p:nvPr>
            <p:ph type="body" idx="20"/>
          </p:nvPr>
        </p:nvSpPr>
        <p:spPr/>
        <p:txBody>
          <a:bodyPr/>
          <a:lstStyle/>
          <a:p>
            <a:pPr algn="ctr"/>
            <a:r>
              <a:rPr lang="en-US" dirty="0"/>
              <a:t>3</a:t>
            </a:r>
          </a:p>
        </p:txBody>
      </p:sp>
      <p:sp>
        <p:nvSpPr>
          <p:cNvPr id="39" name="Text Placeholder 38">
            <a:extLst>
              <a:ext uri="{FF2B5EF4-FFF2-40B4-BE49-F238E27FC236}">
                <a16:creationId xmlns:a16="http://schemas.microsoft.com/office/drawing/2014/main" id="{FE27997E-26A2-DA07-88A8-4D4D4D286B31}"/>
              </a:ext>
            </a:extLst>
          </p:cNvPr>
          <p:cNvSpPr>
            <a:spLocks noGrp="1"/>
          </p:cNvSpPr>
          <p:nvPr>
            <p:ph type="body" idx="21"/>
          </p:nvPr>
        </p:nvSpPr>
        <p:spPr/>
        <p:txBody>
          <a:bodyPr/>
          <a:lstStyle/>
          <a:p>
            <a:pPr algn="ctr"/>
            <a:r>
              <a:rPr lang="en-US" dirty="0"/>
              <a:t>4</a:t>
            </a:r>
          </a:p>
        </p:txBody>
      </p:sp>
      <p:sp>
        <p:nvSpPr>
          <p:cNvPr id="40" name="Text Placeholder 39">
            <a:extLst>
              <a:ext uri="{FF2B5EF4-FFF2-40B4-BE49-F238E27FC236}">
                <a16:creationId xmlns:a16="http://schemas.microsoft.com/office/drawing/2014/main" id="{2B36ECDB-398A-FE1C-4AD6-1A566CFA90BC}"/>
              </a:ext>
            </a:extLst>
          </p:cNvPr>
          <p:cNvSpPr>
            <a:spLocks noGrp="1"/>
          </p:cNvSpPr>
          <p:nvPr>
            <p:ph type="body" idx="22"/>
          </p:nvPr>
        </p:nvSpPr>
        <p:spPr/>
        <p:txBody>
          <a:bodyPr/>
          <a:lstStyle/>
          <a:p>
            <a:pPr algn="ctr"/>
            <a:r>
              <a:rPr lang="en-US" dirty="0"/>
              <a:t>5</a:t>
            </a:r>
          </a:p>
        </p:txBody>
      </p:sp>
      <p:sp>
        <p:nvSpPr>
          <p:cNvPr id="41" name="Text Placeholder 40">
            <a:extLst>
              <a:ext uri="{FF2B5EF4-FFF2-40B4-BE49-F238E27FC236}">
                <a16:creationId xmlns:a16="http://schemas.microsoft.com/office/drawing/2014/main" id="{7B68E2E1-4B3C-4AB5-4541-43DAD96E6851}"/>
              </a:ext>
            </a:extLst>
          </p:cNvPr>
          <p:cNvSpPr>
            <a:spLocks noGrp="1"/>
          </p:cNvSpPr>
          <p:nvPr>
            <p:ph type="body" idx="23"/>
          </p:nvPr>
        </p:nvSpPr>
        <p:spPr/>
        <p:txBody>
          <a:bodyPr/>
          <a:lstStyle/>
          <a:p>
            <a:pPr algn="ctr"/>
            <a:r>
              <a:rPr lang="en-US" dirty="0"/>
              <a:t>6</a:t>
            </a:r>
          </a:p>
        </p:txBody>
      </p:sp>
      <p:sp>
        <p:nvSpPr>
          <p:cNvPr id="2" name="Text Placeholder 1">
            <a:extLst>
              <a:ext uri="{FF2B5EF4-FFF2-40B4-BE49-F238E27FC236}">
                <a16:creationId xmlns:a16="http://schemas.microsoft.com/office/drawing/2014/main" id="{FA22AAFB-0D70-F851-7603-AA525903EE84}"/>
              </a:ext>
            </a:extLst>
          </p:cNvPr>
          <p:cNvSpPr>
            <a:spLocks noGrp="1"/>
          </p:cNvSpPr>
          <p:nvPr>
            <p:ph type="body" idx="12"/>
          </p:nvPr>
        </p:nvSpPr>
        <p:spPr>
          <a:xfrm>
            <a:off x="6858000" y="2557236"/>
            <a:ext cx="3962400" cy="364435"/>
          </a:xfrm>
        </p:spPr>
        <p:txBody>
          <a:bodyPr/>
          <a:lstStyle/>
          <a:p>
            <a:r>
              <a:rPr lang="en-US" dirty="0" err="1"/>
              <a:t>Problèmatique</a:t>
            </a:r>
            <a:r>
              <a:rPr lang="en-US" dirty="0"/>
              <a:t> &amp; solution</a:t>
            </a:r>
          </a:p>
        </p:txBody>
      </p:sp>
      <p:sp>
        <p:nvSpPr>
          <p:cNvPr id="3" name="Text Placeholder 2">
            <a:extLst>
              <a:ext uri="{FF2B5EF4-FFF2-40B4-BE49-F238E27FC236}">
                <a16:creationId xmlns:a16="http://schemas.microsoft.com/office/drawing/2014/main" id="{9386788F-8EB7-A2DE-CCD9-39E8C232A68F}"/>
              </a:ext>
            </a:extLst>
          </p:cNvPr>
          <p:cNvSpPr>
            <a:spLocks noGrp="1"/>
          </p:cNvSpPr>
          <p:nvPr>
            <p:ph type="body" idx="13"/>
          </p:nvPr>
        </p:nvSpPr>
        <p:spPr/>
        <p:txBody>
          <a:bodyPr/>
          <a:lstStyle/>
          <a:p>
            <a:r>
              <a:rPr lang="en-US" dirty="0"/>
              <a:t>Market</a:t>
            </a:r>
          </a:p>
        </p:txBody>
      </p:sp>
      <p:sp>
        <p:nvSpPr>
          <p:cNvPr id="5" name="Text Placeholder 4">
            <a:extLst>
              <a:ext uri="{FF2B5EF4-FFF2-40B4-BE49-F238E27FC236}">
                <a16:creationId xmlns:a16="http://schemas.microsoft.com/office/drawing/2014/main" id="{76132530-2AA0-20FA-807B-C16377DE557E}"/>
              </a:ext>
            </a:extLst>
          </p:cNvPr>
          <p:cNvSpPr>
            <a:spLocks noGrp="1"/>
          </p:cNvSpPr>
          <p:nvPr>
            <p:ph type="body" idx="14"/>
          </p:nvPr>
        </p:nvSpPr>
        <p:spPr>
          <a:xfrm>
            <a:off x="6858000" y="3770822"/>
            <a:ext cx="3389168" cy="364435"/>
          </a:xfrm>
        </p:spPr>
        <p:txBody>
          <a:bodyPr/>
          <a:lstStyle/>
          <a:p>
            <a:r>
              <a:rPr lang="en-US" dirty="0"/>
              <a:t>KPIs</a:t>
            </a:r>
          </a:p>
          <a:p>
            <a:endParaRPr lang="en-US" dirty="0"/>
          </a:p>
        </p:txBody>
      </p:sp>
      <p:sp>
        <p:nvSpPr>
          <p:cNvPr id="6" name="Text Placeholder 5">
            <a:extLst>
              <a:ext uri="{FF2B5EF4-FFF2-40B4-BE49-F238E27FC236}">
                <a16:creationId xmlns:a16="http://schemas.microsoft.com/office/drawing/2014/main" id="{1B065B4A-7393-B210-C1BD-8AD314BBD2D7}"/>
              </a:ext>
            </a:extLst>
          </p:cNvPr>
          <p:cNvSpPr>
            <a:spLocks noGrp="1"/>
          </p:cNvSpPr>
          <p:nvPr>
            <p:ph type="body" idx="15"/>
          </p:nvPr>
        </p:nvSpPr>
        <p:spPr>
          <a:xfrm>
            <a:off x="6858000" y="4307565"/>
            <a:ext cx="3389168" cy="287216"/>
          </a:xfrm>
        </p:spPr>
        <p:txBody>
          <a:bodyPr/>
          <a:lstStyle/>
          <a:p>
            <a:r>
              <a:rPr lang="en-US" dirty="0"/>
              <a:t>Business Model </a:t>
            </a:r>
          </a:p>
          <a:p>
            <a:endParaRPr lang="en-US" dirty="0"/>
          </a:p>
        </p:txBody>
      </p:sp>
      <p:sp>
        <p:nvSpPr>
          <p:cNvPr id="7" name="Text Placeholder 6">
            <a:extLst>
              <a:ext uri="{FF2B5EF4-FFF2-40B4-BE49-F238E27FC236}">
                <a16:creationId xmlns:a16="http://schemas.microsoft.com/office/drawing/2014/main" id="{0A6304A2-D326-A2BD-C85D-1CCFD91DB77B}"/>
              </a:ext>
            </a:extLst>
          </p:cNvPr>
          <p:cNvSpPr>
            <a:spLocks noGrp="1"/>
          </p:cNvSpPr>
          <p:nvPr>
            <p:ph type="body" idx="16"/>
          </p:nvPr>
        </p:nvSpPr>
        <p:spPr>
          <a:xfrm>
            <a:off x="6743700" y="4668492"/>
            <a:ext cx="4191000" cy="364435"/>
          </a:xfrm>
        </p:spPr>
        <p:txBody>
          <a:bodyPr/>
          <a:lstStyle/>
          <a:p>
            <a:r>
              <a:rPr lang="en-US" dirty="0"/>
              <a:t> Competitive Advantages</a:t>
            </a:r>
          </a:p>
        </p:txBody>
      </p:sp>
      <p:sp>
        <p:nvSpPr>
          <p:cNvPr id="9" name="Text Placeholder 8">
            <a:extLst>
              <a:ext uri="{FF2B5EF4-FFF2-40B4-BE49-F238E27FC236}">
                <a16:creationId xmlns:a16="http://schemas.microsoft.com/office/drawing/2014/main" id="{526A6221-DCB0-8CE0-3746-08744077F4B8}"/>
              </a:ext>
            </a:extLst>
          </p:cNvPr>
          <p:cNvSpPr>
            <a:spLocks noGrp="1"/>
          </p:cNvSpPr>
          <p:nvPr>
            <p:ph type="body" idx="17"/>
          </p:nvPr>
        </p:nvSpPr>
        <p:spPr/>
        <p:txBody>
          <a:bodyPr/>
          <a:lstStyle/>
          <a:p>
            <a:r>
              <a:rPr lang="en-US" dirty="0"/>
              <a:t>Ambitions</a:t>
            </a:r>
          </a:p>
        </p:txBody>
      </p:sp>
      <p:sp>
        <p:nvSpPr>
          <p:cNvPr id="28" name="Title 27">
            <a:extLst>
              <a:ext uri="{FF2B5EF4-FFF2-40B4-BE49-F238E27FC236}">
                <a16:creationId xmlns:a16="http://schemas.microsoft.com/office/drawing/2014/main" id="{A62BF5DF-E06E-D33B-48BE-7BEA982497CA}"/>
              </a:ext>
            </a:extLst>
          </p:cNvPr>
          <p:cNvSpPr>
            <a:spLocks noGrp="1"/>
          </p:cNvSpPr>
          <p:nvPr>
            <p:ph type="title"/>
          </p:nvPr>
        </p:nvSpPr>
        <p:spPr/>
        <p:txBody>
          <a:bodyPr/>
          <a:lstStyle/>
          <a:p>
            <a:r>
              <a:rPr lang="en-US" b="0" spc="150" dirty="0">
                <a:latin typeface="Bebas Neue" panose="020B0606020202050201" pitchFamily="34" charset="77"/>
                <a:ea typeface="Lato Heavy" charset="0"/>
                <a:cs typeface="Poppins" pitchFamily="2" charset="77"/>
              </a:rPr>
              <a:t>TABLE OF CONTENTS</a:t>
            </a:r>
            <a:endParaRPr lang="en-US" b="0" dirty="0">
              <a:latin typeface="Bebas Neue" panose="020B0606020202050201" pitchFamily="34" charset="77"/>
            </a:endParaRPr>
          </a:p>
        </p:txBody>
      </p:sp>
      <p:sp>
        <p:nvSpPr>
          <p:cNvPr id="12" name="Text Placeholder 8">
            <a:extLst>
              <a:ext uri="{FF2B5EF4-FFF2-40B4-BE49-F238E27FC236}">
                <a16:creationId xmlns:a16="http://schemas.microsoft.com/office/drawing/2014/main" id="{4412E80E-FED1-76BB-62C9-5B5802F62CEA}"/>
              </a:ext>
            </a:extLst>
          </p:cNvPr>
          <p:cNvSpPr txBox="1">
            <a:spLocks/>
          </p:cNvSpPr>
          <p:nvPr/>
        </p:nvSpPr>
        <p:spPr>
          <a:xfrm>
            <a:off x="6858000" y="6296164"/>
            <a:ext cx="3389168" cy="364435"/>
          </a:xfrm>
          <a:prstGeom prst="rect">
            <a:avLst/>
          </a:prstGeom>
        </p:spPr>
        <p:txBody>
          <a:bodyPr spcFirstLastPara="1" vert="horz" wrap="square" lIns="0" tIns="0" rIns="0" bIns="0" rtlCol="0" anchor="ctr" anchorCtr="0">
            <a:noAutofit/>
          </a:bodyPr>
          <a:lstStyle>
            <a:lvl1pPr marL="152400" lvl="0" indent="0" algn="l" defTabSz="914400" rtl="0" eaLnBrk="1" latinLnBrk="0" hangingPunct="1">
              <a:lnSpc>
                <a:spcPct val="90000"/>
              </a:lnSpc>
              <a:spcBef>
                <a:spcPts val="0"/>
              </a:spcBef>
              <a:spcAft>
                <a:spcPts val="0"/>
              </a:spcAft>
              <a:buClr>
                <a:srgbClr val="FFFFFF"/>
              </a:buClr>
              <a:buSzPts val="1200"/>
              <a:buFontTx/>
              <a:buNone/>
              <a:defRPr sz="2400" b="0" i="0" kern="1200">
                <a:solidFill>
                  <a:schemeClr val="tx1"/>
                </a:solidFill>
                <a:latin typeface="Century Gothic" panose="020B0502020202020204" pitchFamily="34" charset="0"/>
                <a:ea typeface="+mn-ea"/>
                <a:cs typeface="+mn-cs"/>
              </a:defRPr>
            </a:lvl1pPr>
            <a:lvl2pPr marL="914400" lvl="1" indent="-304800" algn="l" defTabSz="914400" rtl="0" eaLnBrk="1" latinLnBrk="0" hangingPunct="1">
              <a:lnSpc>
                <a:spcPct val="90000"/>
              </a:lnSpc>
              <a:spcBef>
                <a:spcPts val="1600"/>
              </a:spcBef>
              <a:spcAft>
                <a:spcPts val="0"/>
              </a:spcAft>
              <a:buClr>
                <a:srgbClr val="FFFFFF"/>
              </a:buClr>
              <a:buSzPts val="1200"/>
              <a:buFont typeface="Arial" panose="020B0604020202020204" pitchFamily="34" charset="0"/>
              <a:buAutoNum type="alphaLcPeriod"/>
              <a:defRPr sz="2400" kern="1200">
                <a:solidFill>
                  <a:schemeClr val="tx1"/>
                </a:solidFill>
                <a:latin typeface="Century Gothic" panose="020B0502020202020204" pitchFamily="34" charset="0"/>
                <a:ea typeface="+mn-ea"/>
                <a:cs typeface="+mn-cs"/>
              </a:defRPr>
            </a:lvl2pPr>
            <a:lvl3pPr marL="1371600" lvl="2" indent="-304800" algn="l" defTabSz="914400" rtl="0" eaLnBrk="1" latinLnBrk="0" hangingPunct="1">
              <a:lnSpc>
                <a:spcPct val="90000"/>
              </a:lnSpc>
              <a:spcBef>
                <a:spcPts val="1600"/>
              </a:spcBef>
              <a:spcAft>
                <a:spcPts val="0"/>
              </a:spcAft>
              <a:buClr>
                <a:srgbClr val="FFFFFF"/>
              </a:buClr>
              <a:buSzPts val="1200"/>
              <a:buFont typeface="Arial" panose="020B0604020202020204" pitchFamily="34" charset="0"/>
              <a:buAutoNum type="romanLcPeriod"/>
              <a:defRPr sz="2000" kern="1200">
                <a:solidFill>
                  <a:schemeClr val="tx1"/>
                </a:solidFill>
                <a:latin typeface="Century Gothic" panose="020B0502020202020204" pitchFamily="34" charset="0"/>
                <a:ea typeface="+mn-ea"/>
                <a:cs typeface="+mn-cs"/>
              </a:defRPr>
            </a:lvl3pPr>
            <a:lvl4pPr marL="1828800" lvl="3" indent="-304800" algn="l" defTabSz="914400" rtl="0" eaLnBrk="1" latinLnBrk="0" hangingPunct="1">
              <a:lnSpc>
                <a:spcPct val="90000"/>
              </a:lnSpc>
              <a:spcBef>
                <a:spcPts val="1600"/>
              </a:spcBef>
              <a:spcAft>
                <a:spcPts val="0"/>
              </a:spcAft>
              <a:buClr>
                <a:srgbClr val="FFFFFF"/>
              </a:buClr>
              <a:buSzPts val="1200"/>
              <a:buFont typeface="Arial" panose="020B0604020202020204" pitchFamily="34" charset="0"/>
              <a:buAutoNum type="arabicPeriod"/>
              <a:defRPr sz="1800" kern="1200">
                <a:solidFill>
                  <a:schemeClr val="tx1"/>
                </a:solidFill>
                <a:latin typeface="Century Gothic" panose="020B0502020202020204" pitchFamily="34" charset="0"/>
                <a:ea typeface="+mn-ea"/>
                <a:cs typeface="+mn-cs"/>
              </a:defRPr>
            </a:lvl4pPr>
            <a:lvl5pPr marL="2286000" lvl="4" indent="-304800" algn="l" defTabSz="914400" rtl="0" eaLnBrk="1" latinLnBrk="0" hangingPunct="1">
              <a:lnSpc>
                <a:spcPct val="90000"/>
              </a:lnSpc>
              <a:spcBef>
                <a:spcPts val="1600"/>
              </a:spcBef>
              <a:spcAft>
                <a:spcPts val="0"/>
              </a:spcAft>
              <a:buClr>
                <a:srgbClr val="FFFFFF"/>
              </a:buClr>
              <a:buSzPts val="1200"/>
              <a:buFont typeface="Arial" panose="020B0604020202020204" pitchFamily="34" charset="0"/>
              <a:buAutoNum type="alphaLcPeriod"/>
              <a:defRPr sz="1800" kern="1200">
                <a:solidFill>
                  <a:schemeClr val="tx1"/>
                </a:solidFill>
                <a:latin typeface="Century Gothic" panose="020B0502020202020204" pitchFamily="34" charset="0"/>
                <a:ea typeface="+mn-ea"/>
                <a:cs typeface="+mn-cs"/>
              </a:defRPr>
            </a:lvl5pPr>
            <a:lvl6pPr marL="2743200" lvl="5" indent="-304800" algn="l" defTabSz="914400" rtl="0" eaLnBrk="1" latinLnBrk="0" hangingPunct="1">
              <a:lnSpc>
                <a:spcPct val="90000"/>
              </a:lnSpc>
              <a:spcBef>
                <a:spcPts val="1600"/>
              </a:spcBef>
              <a:spcAft>
                <a:spcPts val="0"/>
              </a:spcAft>
              <a:buClr>
                <a:srgbClr val="FFFFFF"/>
              </a:buClr>
              <a:buSzPts val="1200"/>
              <a:buFont typeface="Arial" panose="020B0604020202020204" pitchFamily="34" charset="0"/>
              <a:buAutoNum type="romanLcPeriod"/>
              <a:defRPr sz="1800" kern="1200">
                <a:solidFill>
                  <a:schemeClr val="tx1"/>
                </a:solidFill>
                <a:latin typeface="+mn-lt"/>
                <a:ea typeface="+mn-ea"/>
                <a:cs typeface="+mn-cs"/>
              </a:defRPr>
            </a:lvl6pPr>
            <a:lvl7pPr marL="3200400" lvl="6" indent="-304800" algn="l" defTabSz="914400" rtl="0" eaLnBrk="1" latinLnBrk="0" hangingPunct="1">
              <a:lnSpc>
                <a:spcPct val="90000"/>
              </a:lnSpc>
              <a:spcBef>
                <a:spcPts val="1600"/>
              </a:spcBef>
              <a:spcAft>
                <a:spcPts val="0"/>
              </a:spcAft>
              <a:buClr>
                <a:srgbClr val="FFFFFF"/>
              </a:buClr>
              <a:buSzPts val="1200"/>
              <a:buFont typeface="Arial" panose="020B0604020202020204" pitchFamily="34" charset="0"/>
              <a:buAutoNum type="arabicPeriod"/>
              <a:defRPr sz="1800" kern="1200">
                <a:solidFill>
                  <a:schemeClr val="tx1"/>
                </a:solidFill>
                <a:latin typeface="+mn-lt"/>
                <a:ea typeface="+mn-ea"/>
                <a:cs typeface="+mn-cs"/>
              </a:defRPr>
            </a:lvl7pPr>
            <a:lvl8pPr marL="3657600" lvl="7" indent="-304800" algn="l" defTabSz="914400" rtl="0" eaLnBrk="1" latinLnBrk="0" hangingPunct="1">
              <a:lnSpc>
                <a:spcPct val="90000"/>
              </a:lnSpc>
              <a:spcBef>
                <a:spcPts val="1600"/>
              </a:spcBef>
              <a:spcAft>
                <a:spcPts val="0"/>
              </a:spcAft>
              <a:buClr>
                <a:srgbClr val="FFFFFF"/>
              </a:buClr>
              <a:buSzPts val="1200"/>
              <a:buFont typeface="Arial" panose="020B0604020202020204" pitchFamily="34" charset="0"/>
              <a:buAutoNum type="alphaLcPeriod"/>
              <a:defRPr sz="1800" kern="1200">
                <a:solidFill>
                  <a:schemeClr val="tx1"/>
                </a:solidFill>
                <a:latin typeface="+mn-lt"/>
                <a:ea typeface="+mn-ea"/>
                <a:cs typeface="+mn-cs"/>
              </a:defRPr>
            </a:lvl8pPr>
            <a:lvl9pPr marL="4114800" lvl="8" indent="-304800" algn="l" defTabSz="914400" rtl="0" eaLnBrk="1" latinLnBrk="0" hangingPunct="1">
              <a:lnSpc>
                <a:spcPct val="90000"/>
              </a:lnSpc>
              <a:spcBef>
                <a:spcPts val="1600"/>
              </a:spcBef>
              <a:spcAft>
                <a:spcPts val="1600"/>
              </a:spcAft>
              <a:buClr>
                <a:srgbClr val="FFFFFF"/>
              </a:buClr>
              <a:buSzPts val="1200"/>
              <a:buFont typeface="Arial" panose="020B0604020202020204" pitchFamily="34" charset="0"/>
              <a:buAutoNum type="romanLcPeriod"/>
              <a:defRPr sz="1800" kern="1200">
                <a:solidFill>
                  <a:schemeClr val="tx1"/>
                </a:solidFill>
                <a:latin typeface="+mn-lt"/>
                <a:ea typeface="+mn-ea"/>
                <a:cs typeface="+mn-cs"/>
              </a:defRPr>
            </a:lvl9pPr>
          </a:lstStyle>
          <a:p>
            <a:r>
              <a:rPr lang="en-US" dirty="0"/>
              <a:t>Financial</a:t>
            </a:r>
          </a:p>
        </p:txBody>
      </p:sp>
      <p:sp>
        <p:nvSpPr>
          <p:cNvPr id="13" name="Text Placeholder 40">
            <a:extLst>
              <a:ext uri="{FF2B5EF4-FFF2-40B4-BE49-F238E27FC236}">
                <a16:creationId xmlns:a16="http://schemas.microsoft.com/office/drawing/2014/main" id="{B666622B-CAF7-356A-450F-35B9C7405A3B}"/>
              </a:ext>
            </a:extLst>
          </p:cNvPr>
          <p:cNvSpPr txBox="1">
            <a:spLocks/>
          </p:cNvSpPr>
          <p:nvPr/>
        </p:nvSpPr>
        <p:spPr>
          <a:xfrm>
            <a:off x="6196606" y="5760267"/>
            <a:ext cx="432794" cy="364435"/>
          </a:xfrm>
          <a:prstGeom prst="rect">
            <a:avLst/>
          </a:prstGeom>
        </p:spPr>
        <p:txBody>
          <a:bodyPr spcFirstLastPara="1" vert="horz" wrap="square" lIns="0" tIns="0" rIns="0" bIns="0" rtlCol="0" anchor="ctr" anchorCtr="0">
            <a:noAutofit/>
          </a:bodyPr>
          <a:lstStyle>
            <a:lvl1pPr marL="152400" lvl="0" indent="0" algn="r" defTabSz="914400" rtl="0" eaLnBrk="1" latinLnBrk="0" hangingPunct="1">
              <a:lnSpc>
                <a:spcPct val="90000"/>
              </a:lnSpc>
              <a:spcBef>
                <a:spcPts val="0"/>
              </a:spcBef>
              <a:spcAft>
                <a:spcPts val="0"/>
              </a:spcAft>
              <a:buClr>
                <a:srgbClr val="FFFFFF"/>
              </a:buClr>
              <a:buSzPts val="1200"/>
              <a:buFontTx/>
              <a:buNone/>
              <a:defRPr sz="1600" b="1" i="0" kern="1200">
                <a:solidFill>
                  <a:schemeClr val="accent1"/>
                </a:solidFill>
                <a:latin typeface="Century Gothic" panose="020B0502020202020204" pitchFamily="34" charset="0"/>
                <a:ea typeface="+mn-ea"/>
                <a:cs typeface="+mn-cs"/>
              </a:defRPr>
            </a:lvl1pPr>
            <a:lvl2pPr marL="914400" lvl="1" indent="-304800" algn="l" defTabSz="914400" rtl="0" eaLnBrk="1" latinLnBrk="0" hangingPunct="1">
              <a:lnSpc>
                <a:spcPct val="90000"/>
              </a:lnSpc>
              <a:spcBef>
                <a:spcPts val="1600"/>
              </a:spcBef>
              <a:spcAft>
                <a:spcPts val="0"/>
              </a:spcAft>
              <a:buClr>
                <a:srgbClr val="FFFFFF"/>
              </a:buClr>
              <a:buSzPts val="1200"/>
              <a:buFont typeface="Arial" panose="020B0604020202020204" pitchFamily="34" charset="0"/>
              <a:buAutoNum type="alphaLcPeriod"/>
              <a:defRPr sz="2400" kern="1200">
                <a:solidFill>
                  <a:schemeClr val="tx1"/>
                </a:solidFill>
                <a:latin typeface="Century Gothic" panose="020B0502020202020204" pitchFamily="34" charset="0"/>
                <a:ea typeface="+mn-ea"/>
                <a:cs typeface="+mn-cs"/>
              </a:defRPr>
            </a:lvl2pPr>
            <a:lvl3pPr marL="1371600" lvl="2" indent="-304800" algn="l" defTabSz="914400" rtl="0" eaLnBrk="1" latinLnBrk="0" hangingPunct="1">
              <a:lnSpc>
                <a:spcPct val="90000"/>
              </a:lnSpc>
              <a:spcBef>
                <a:spcPts val="1600"/>
              </a:spcBef>
              <a:spcAft>
                <a:spcPts val="0"/>
              </a:spcAft>
              <a:buClr>
                <a:srgbClr val="FFFFFF"/>
              </a:buClr>
              <a:buSzPts val="1200"/>
              <a:buFont typeface="Arial" panose="020B0604020202020204" pitchFamily="34" charset="0"/>
              <a:buAutoNum type="romanLcPeriod"/>
              <a:defRPr sz="2000" kern="1200">
                <a:solidFill>
                  <a:schemeClr val="tx1"/>
                </a:solidFill>
                <a:latin typeface="Century Gothic" panose="020B0502020202020204" pitchFamily="34" charset="0"/>
                <a:ea typeface="+mn-ea"/>
                <a:cs typeface="+mn-cs"/>
              </a:defRPr>
            </a:lvl3pPr>
            <a:lvl4pPr marL="1828800" lvl="3" indent="-304800" algn="l" defTabSz="914400" rtl="0" eaLnBrk="1" latinLnBrk="0" hangingPunct="1">
              <a:lnSpc>
                <a:spcPct val="90000"/>
              </a:lnSpc>
              <a:spcBef>
                <a:spcPts val="1600"/>
              </a:spcBef>
              <a:spcAft>
                <a:spcPts val="0"/>
              </a:spcAft>
              <a:buClr>
                <a:srgbClr val="FFFFFF"/>
              </a:buClr>
              <a:buSzPts val="1200"/>
              <a:buFont typeface="Arial" panose="020B0604020202020204" pitchFamily="34" charset="0"/>
              <a:buAutoNum type="arabicPeriod"/>
              <a:defRPr sz="1800" kern="1200">
                <a:solidFill>
                  <a:schemeClr val="tx1"/>
                </a:solidFill>
                <a:latin typeface="Century Gothic" panose="020B0502020202020204" pitchFamily="34" charset="0"/>
                <a:ea typeface="+mn-ea"/>
                <a:cs typeface="+mn-cs"/>
              </a:defRPr>
            </a:lvl4pPr>
            <a:lvl5pPr marL="2286000" lvl="4" indent="-304800" algn="l" defTabSz="914400" rtl="0" eaLnBrk="1" latinLnBrk="0" hangingPunct="1">
              <a:lnSpc>
                <a:spcPct val="90000"/>
              </a:lnSpc>
              <a:spcBef>
                <a:spcPts val="1600"/>
              </a:spcBef>
              <a:spcAft>
                <a:spcPts val="0"/>
              </a:spcAft>
              <a:buClr>
                <a:srgbClr val="FFFFFF"/>
              </a:buClr>
              <a:buSzPts val="1200"/>
              <a:buFont typeface="Arial" panose="020B0604020202020204" pitchFamily="34" charset="0"/>
              <a:buAutoNum type="alphaLcPeriod"/>
              <a:defRPr sz="1800" kern="1200">
                <a:solidFill>
                  <a:schemeClr val="tx1"/>
                </a:solidFill>
                <a:latin typeface="Century Gothic" panose="020B0502020202020204" pitchFamily="34" charset="0"/>
                <a:ea typeface="+mn-ea"/>
                <a:cs typeface="+mn-cs"/>
              </a:defRPr>
            </a:lvl5pPr>
            <a:lvl6pPr marL="2743200" lvl="5" indent="-304800" algn="l" defTabSz="914400" rtl="0" eaLnBrk="1" latinLnBrk="0" hangingPunct="1">
              <a:lnSpc>
                <a:spcPct val="90000"/>
              </a:lnSpc>
              <a:spcBef>
                <a:spcPts val="1600"/>
              </a:spcBef>
              <a:spcAft>
                <a:spcPts val="0"/>
              </a:spcAft>
              <a:buClr>
                <a:srgbClr val="FFFFFF"/>
              </a:buClr>
              <a:buSzPts val="1200"/>
              <a:buFont typeface="Arial" panose="020B0604020202020204" pitchFamily="34" charset="0"/>
              <a:buAutoNum type="romanLcPeriod"/>
              <a:defRPr sz="1800" kern="1200">
                <a:solidFill>
                  <a:schemeClr val="tx1"/>
                </a:solidFill>
                <a:latin typeface="+mn-lt"/>
                <a:ea typeface="+mn-ea"/>
                <a:cs typeface="+mn-cs"/>
              </a:defRPr>
            </a:lvl6pPr>
            <a:lvl7pPr marL="3200400" lvl="6" indent="-304800" algn="l" defTabSz="914400" rtl="0" eaLnBrk="1" latinLnBrk="0" hangingPunct="1">
              <a:lnSpc>
                <a:spcPct val="90000"/>
              </a:lnSpc>
              <a:spcBef>
                <a:spcPts val="1600"/>
              </a:spcBef>
              <a:spcAft>
                <a:spcPts val="0"/>
              </a:spcAft>
              <a:buClr>
                <a:srgbClr val="FFFFFF"/>
              </a:buClr>
              <a:buSzPts val="1200"/>
              <a:buFont typeface="Arial" panose="020B0604020202020204" pitchFamily="34" charset="0"/>
              <a:buAutoNum type="arabicPeriod"/>
              <a:defRPr sz="1800" kern="1200">
                <a:solidFill>
                  <a:schemeClr val="tx1"/>
                </a:solidFill>
                <a:latin typeface="+mn-lt"/>
                <a:ea typeface="+mn-ea"/>
                <a:cs typeface="+mn-cs"/>
              </a:defRPr>
            </a:lvl7pPr>
            <a:lvl8pPr marL="3657600" lvl="7" indent="-304800" algn="l" defTabSz="914400" rtl="0" eaLnBrk="1" latinLnBrk="0" hangingPunct="1">
              <a:lnSpc>
                <a:spcPct val="90000"/>
              </a:lnSpc>
              <a:spcBef>
                <a:spcPts val="1600"/>
              </a:spcBef>
              <a:spcAft>
                <a:spcPts val="0"/>
              </a:spcAft>
              <a:buClr>
                <a:srgbClr val="FFFFFF"/>
              </a:buClr>
              <a:buSzPts val="1200"/>
              <a:buFont typeface="Arial" panose="020B0604020202020204" pitchFamily="34" charset="0"/>
              <a:buAutoNum type="alphaLcPeriod"/>
              <a:defRPr sz="1800" kern="1200">
                <a:solidFill>
                  <a:schemeClr val="tx1"/>
                </a:solidFill>
                <a:latin typeface="+mn-lt"/>
                <a:ea typeface="+mn-ea"/>
                <a:cs typeface="+mn-cs"/>
              </a:defRPr>
            </a:lvl8pPr>
            <a:lvl9pPr marL="4114800" lvl="8" indent="-304800" algn="l" defTabSz="914400" rtl="0" eaLnBrk="1" latinLnBrk="0" hangingPunct="1">
              <a:lnSpc>
                <a:spcPct val="90000"/>
              </a:lnSpc>
              <a:spcBef>
                <a:spcPts val="1600"/>
              </a:spcBef>
              <a:spcAft>
                <a:spcPts val="1600"/>
              </a:spcAft>
              <a:buClr>
                <a:srgbClr val="FFFFFF"/>
              </a:buClr>
              <a:buSzPts val="1200"/>
              <a:buFont typeface="Arial" panose="020B0604020202020204" pitchFamily="34" charset="0"/>
              <a:buAutoNum type="romanLcPeriod"/>
              <a:defRPr sz="1800" kern="1200">
                <a:solidFill>
                  <a:schemeClr val="tx1"/>
                </a:solidFill>
                <a:latin typeface="+mn-lt"/>
                <a:ea typeface="+mn-ea"/>
                <a:cs typeface="+mn-cs"/>
              </a:defRPr>
            </a:lvl9pPr>
          </a:lstStyle>
          <a:p>
            <a:pPr algn="ctr"/>
            <a:r>
              <a:rPr lang="en-US" dirty="0"/>
              <a:t>6</a:t>
            </a:r>
          </a:p>
        </p:txBody>
      </p:sp>
      <p:sp>
        <p:nvSpPr>
          <p:cNvPr id="14" name="Oval 26">
            <a:extLst>
              <a:ext uri="{FF2B5EF4-FFF2-40B4-BE49-F238E27FC236}">
                <a16:creationId xmlns:a16="http://schemas.microsoft.com/office/drawing/2014/main" id="{D058FD8A-6669-47AE-F7F7-91565B832297}"/>
              </a:ext>
            </a:extLst>
          </p:cNvPr>
          <p:cNvSpPr/>
          <p:nvPr/>
        </p:nvSpPr>
        <p:spPr>
          <a:xfrm>
            <a:off x="6193082" y="5760267"/>
            <a:ext cx="436318" cy="436318"/>
          </a:xfrm>
          <a:prstGeom prst="ellipse">
            <a:avLst/>
          </a:prstGeom>
          <a:solidFill>
            <a:srgbClr val="EFED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7</a:t>
            </a:r>
          </a:p>
        </p:txBody>
      </p:sp>
      <p:sp>
        <p:nvSpPr>
          <p:cNvPr id="15" name="Oval 26">
            <a:extLst>
              <a:ext uri="{FF2B5EF4-FFF2-40B4-BE49-F238E27FC236}">
                <a16:creationId xmlns:a16="http://schemas.microsoft.com/office/drawing/2014/main" id="{62397D86-E2C3-8AD8-AF9D-355B488D1466}"/>
              </a:ext>
            </a:extLst>
          </p:cNvPr>
          <p:cNvSpPr/>
          <p:nvPr/>
        </p:nvSpPr>
        <p:spPr>
          <a:xfrm>
            <a:off x="6193082" y="6296164"/>
            <a:ext cx="436318" cy="436318"/>
          </a:xfrm>
          <a:prstGeom prst="ellipse">
            <a:avLst/>
          </a:prstGeom>
          <a:solidFill>
            <a:srgbClr val="EFED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8</a:t>
            </a:r>
          </a:p>
        </p:txBody>
      </p:sp>
      <p:sp>
        <p:nvSpPr>
          <p:cNvPr id="18" name="Text Placeholder 8">
            <a:extLst>
              <a:ext uri="{FF2B5EF4-FFF2-40B4-BE49-F238E27FC236}">
                <a16:creationId xmlns:a16="http://schemas.microsoft.com/office/drawing/2014/main" id="{D37A2FD1-283F-2171-5AA3-B35E9B66AEDE}"/>
              </a:ext>
            </a:extLst>
          </p:cNvPr>
          <p:cNvSpPr txBox="1">
            <a:spLocks/>
          </p:cNvSpPr>
          <p:nvPr/>
        </p:nvSpPr>
        <p:spPr>
          <a:xfrm>
            <a:off x="6858000" y="5776723"/>
            <a:ext cx="3389168" cy="364435"/>
          </a:xfrm>
          <a:prstGeom prst="rect">
            <a:avLst/>
          </a:prstGeom>
        </p:spPr>
        <p:txBody>
          <a:bodyPr spcFirstLastPara="1" vert="horz" wrap="square" lIns="0" tIns="0" rIns="0" bIns="0" rtlCol="0" anchor="ctr" anchorCtr="0">
            <a:noAutofit/>
          </a:bodyPr>
          <a:lstStyle>
            <a:lvl1pPr marL="152400" lvl="0" indent="0" algn="l" defTabSz="914400" rtl="0" eaLnBrk="1" latinLnBrk="0" hangingPunct="1">
              <a:lnSpc>
                <a:spcPct val="90000"/>
              </a:lnSpc>
              <a:spcBef>
                <a:spcPts val="0"/>
              </a:spcBef>
              <a:spcAft>
                <a:spcPts val="0"/>
              </a:spcAft>
              <a:buClr>
                <a:srgbClr val="FFFFFF"/>
              </a:buClr>
              <a:buSzPts val="1200"/>
              <a:buFontTx/>
              <a:buNone/>
              <a:defRPr sz="2400" b="0" i="0" kern="1200">
                <a:solidFill>
                  <a:schemeClr val="tx1"/>
                </a:solidFill>
                <a:latin typeface="Century Gothic" panose="020B0502020202020204" pitchFamily="34" charset="0"/>
                <a:ea typeface="+mn-ea"/>
                <a:cs typeface="+mn-cs"/>
              </a:defRPr>
            </a:lvl1pPr>
            <a:lvl2pPr marL="914400" lvl="1" indent="-304800" algn="l" defTabSz="914400" rtl="0" eaLnBrk="1" latinLnBrk="0" hangingPunct="1">
              <a:lnSpc>
                <a:spcPct val="90000"/>
              </a:lnSpc>
              <a:spcBef>
                <a:spcPts val="1600"/>
              </a:spcBef>
              <a:spcAft>
                <a:spcPts val="0"/>
              </a:spcAft>
              <a:buClr>
                <a:srgbClr val="FFFFFF"/>
              </a:buClr>
              <a:buSzPts val="1200"/>
              <a:buFont typeface="Arial" panose="020B0604020202020204" pitchFamily="34" charset="0"/>
              <a:buAutoNum type="alphaLcPeriod"/>
              <a:defRPr sz="2400" kern="1200">
                <a:solidFill>
                  <a:schemeClr val="tx1"/>
                </a:solidFill>
                <a:latin typeface="Century Gothic" panose="020B0502020202020204" pitchFamily="34" charset="0"/>
                <a:ea typeface="+mn-ea"/>
                <a:cs typeface="+mn-cs"/>
              </a:defRPr>
            </a:lvl2pPr>
            <a:lvl3pPr marL="1371600" lvl="2" indent="-304800" algn="l" defTabSz="914400" rtl="0" eaLnBrk="1" latinLnBrk="0" hangingPunct="1">
              <a:lnSpc>
                <a:spcPct val="90000"/>
              </a:lnSpc>
              <a:spcBef>
                <a:spcPts val="1600"/>
              </a:spcBef>
              <a:spcAft>
                <a:spcPts val="0"/>
              </a:spcAft>
              <a:buClr>
                <a:srgbClr val="FFFFFF"/>
              </a:buClr>
              <a:buSzPts val="1200"/>
              <a:buFont typeface="Arial" panose="020B0604020202020204" pitchFamily="34" charset="0"/>
              <a:buAutoNum type="romanLcPeriod"/>
              <a:defRPr sz="2000" kern="1200">
                <a:solidFill>
                  <a:schemeClr val="tx1"/>
                </a:solidFill>
                <a:latin typeface="Century Gothic" panose="020B0502020202020204" pitchFamily="34" charset="0"/>
                <a:ea typeface="+mn-ea"/>
                <a:cs typeface="+mn-cs"/>
              </a:defRPr>
            </a:lvl3pPr>
            <a:lvl4pPr marL="1828800" lvl="3" indent="-304800" algn="l" defTabSz="914400" rtl="0" eaLnBrk="1" latinLnBrk="0" hangingPunct="1">
              <a:lnSpc>
                <a:spcPct val="90000"/>
              </a:lnSpc>
              <a:spcBef>
                <a:spcPts val="1600"/>
              </a:spcBef>
              <a:spcAft>
                <a:spcPts val="0"/>
              </a:spcAft>
              <a:buClr>
                <a:srgbClr val="FFFFFF"/>
              </a:buClr>
              <a:buSzPts val="1200"/>
              <a:buFont typeface="Arial" panose="020B0604020202020204" pitchFamily="34" charset="0"/>
              <a:buAutoNum type="arabicPeriod"/>
              <a:defRPr sz="1800" kern="1200">
                <a:solidFill>
                  <a:schemeClr val="tx1"/>
                </a:solidFill>
                <a:latin typeface="Century Gothic" panose="020B0502020202020204" pitchFamily="34" charset="0"/>
                <a:ea typeface="+mn-ea"/>
                <a:cs typeface="+mn-cs"/>
              </a:defRPr>
            </a:lvl4pPr>
            <a:lvl5pPr marL="2286000" lvl="4" indent="-304800" algn="l" defTabSz="914400" rtl="0" eaLnBrk="1" latinLnBrk="0" hangingPunct="1">
              <a:lnSpc>
                <a:spcPct val="90000"/>
              </a:lnSpc>
              <a:spcBef>
                <a:spcPts val="1600"/>
              </a:spcBef>
              <a:spcAft>
                <a:spcPts val="0"/>
              </a:spcAft>
              <a:buClr>
                <a:srgbClr val="FFFFFF"/>
              </a:buClr>
              <a:buSzPts val="1200"/>
              <a:buFont typeface="Arial" panose="020B0604020202020204" pitchFamily="34" charset="0"/>
              <a:buAutoNum type="alphaLcPeriod"/>
              <a:defRPr sz="1800" kern="1200">
                <a:solidFill>
                  <a:schemeClr val="tx1"/>
                </a:solidFill>
                <a:latin typeface="Century Gothic" panose="020B0502020202020204" pitchFamily="34" charset="0"/>
                <a:ea typeface="+mn-ea"/>
                <a:cs typeface="+mn-cs"/>
              </a:defRPr>
            </a:lvl5pPr>
            <a:lvl6pPr marL="2743200" lvl="5" indent="-304800" algn="l" defTabSz="914400" rtl="0" eaLnBrk="1" latinLnBrk="0" hangingPunct="1">
              <a:lnSpc>
                <a:spcPct val="90000"/>
              </a:lnSpc>
              <a:spcBef>
                <a:spcPts val="1600"/>
              </a:spcBef>
              <a:spcAft>
                <a:spcPts val="0"/>
              </a:spcAft>
              <a:buClr>
                <a:srgbClr val="FFFFFF"/>
              </a:buClr>
              <a:buSzPts val="1200"/>
              <a:buFont typeface="Arial" panose="020B0604020202020204" pitchFamily="34" charset="0"/>
              <a:buAutoNum type="romanLcPeriod"/>
              <a:defRPr sz="1800" kern="1200">
                <a:solidFill>
                  <a:schemeClr val="tx1"/>
                </a:solidFill>
                <a:latin typeface="+mn-lt"/>
                <a:ea typeface="+mn-ea"/>
                <a:cs typeface="+mn-cs"/>
              </a:defRPr>
            </a:lvl6pPr>
            <a:lvl7pPr marL="3200400" lvl="6" indent="-304800" algn="l" defTabSz="914400" rtl="0" eaLnBrk="1" latinLnBrk="0" hangingPunct="1">
              <a:lnSpc>
                <a:spcPct val="90000"/>
              </a:lnSpc>
              <a:spcBef>
                <a:spcPts val="1600"/>
              </a:spcBef>
              <a:spcAft>
                <a:spcPts val="0"/>
              </a:spcAft>
              <a:buClr>
                <a:srgbClr val="FFFFFF"/>
              </a:buClr>
              <a:buSzPts val="1200"/>
              <a:buFont typeface="Arial" panose="020B0604020202020204" pitchFamily="34" charset="0"/>
              <a:buAutoNum type="arabicPeriod"/>
              <a:defRPr sz="1800" kern="1200">
                <a:solidFill>
                  <a:schemeClr val="tx1"/>
                </a:solidFill>
                <a:latin typeface="+mn-lt"/>
                <a:ea typeface="+mn-ea"/>
                <a:cs typeface="+mn-cs"/>
              </a:defRPr>
            </a:lvl7pPr>
            <a:lvl8pPr marL="3657600" lvl="7" indent="-304800" algn="l" defTabSz="914400" rtl="0" eaLnBrk="1" latinLnBrk="0" hangingPunct="1">
              <a:lnSpc>
                <a:spcPct val="90000"/>
              </a:lnSpc>
              <a:spcBef>
                <a:spcPts val="1600"/>
              </a:spcBef>
              <a:spcAft>
                <a:spcPts val="0"/>
              </a:spcAft>
              <a:buClr>
                <a:srgbClr val="FFFFFF"/>
              </a:buClr>
              <a:buSzPts val="1200"/>
              <a:buFont typeface="Arial" panose="020B0604020202020204" pitchFamily="34" charset="0"/>
              <a:buAutoNum type="alphaLcPeriod"/>
              <a:defRPr sz="1800" kern="1200">
                <a:solidFill>
                  <a:schemeClr val="tx1"/>
                </a:solidFill>
                <a:latin typeface="+mn-lt"/>
                <a:ea typeface="+mn-ea"/>
                <a:cs typeface="+mn-cs"/>
              </a:defRPr>
            </a:lvl8pPr>
            <a:lvl9pPr marL="4114800" lvl="8" indent="-304800" algn="l" defTabSz="914400" rtl="0" eaLnBrk="1" latinLnBrk="0" hangingPunct="1">
              <a:lnSpc>
                <a:spcPct val="90000"/>
              </a:lnSpc>
              <a:spcBef>
                <a:spcPts val="1600"/>
              </a:spcBef>
              <a:spcAft>
                <a:spcPts val="1600"/>
              </a:spcAft>
              <a:buClr>
                <a:srgbClr val="FFFFFF"/>
              </a:buClr>
              <a:buSzPts val="1200"/>
              <a:buFont typeface="Arial" panose="020B0604020202020204" pitchFamily="34" charset="0"/>
              <a:buAutoNum type="romanLcPeriod"/>
              <a:defRPr sz="1800" kern="1200">
                <a:solidFill>
                  <a:schemeClr val="tx1"/>
                </a:solidFill>
                <a:latin typeface="+mn-lt"/>
                <a:ea typeface="+mn-ea"/>
                <a:cs typeface="+mn-cs"/>
              </a:defRPr>
            </a:lvl9pPr>
          </a:lstStyle>
          <a:p>
            <a:r>
              <a:rPr lang="en-US" dirty="0"/>
              <a:t>Team</a:t>
            </a:r>
          </a:p>
        </p:txBody>
      </p:sp>
    </p:spTree>
    <p:extLst>
      <p:ext uri="{BB962C8B-B14F-4D97-AF65-F5344CB8AC3E}">
        <p14:creationId xmlns:p14="http://schemas.microsoft.com/office/powerpoint/2010/main" val="22447085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3EE460B7-E25A-C53F-6513-D84DC63DFA03}"/>
              </a:ext>
            </a:extLst>
          </p:cNvPr>
          <p:cNvSpPr/>
          <p:nvPr/>
        </p:nvSpPr>
        <p:spPr>
          <a:xfrm>
            <a:off x="0" y="-10886"/>
            <a:ext cx="5029185"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3" name="Straight Connector 42">
            <a:extLst>
              <a:ext uri="{FF2B5EF4-FFF2-40B4-BE49-F238E27FC236}">
                <a16:creationId xmlns:a16="http://schemas.microsoft.com/office/drawing/2014/main" id="{135F2B6E-40C3-2991-E773-2931B3BB2D48}"/>
              </a:ext>
            </a:extLst>
          </p:cNvPr>
          <p:cNvCxnSpPr>
            <a:cxnSpLocks/>
          </p:cNvCxnSpPr>
          <p:nvPr/>
        </p:nvCxnSpPr>
        <p:spPr>
          <a:xfrm>
            <a:off x="7162818" y="5181600"/>
            <a:ext cx="3428972" cy="0"/>
          </a:xfrm>
          <a:prstGeom prst="line">
            <a:avLst/>
          </a:prstGeom>
          <a:ln w="190500">
            <a:solidFill>
              <a:srgbClr val="EFEDF0">
                <a:alpha val="65000"/>
              </a:srgb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993464D9-53C1-B3A9-B704-5730B3244526}"/>
              </a:ext>
            </a:extLst>
          </p:cNvPr>
          <p:cNvCxnSpPr>
            <a:cxnSpLocks/>
          </p:cNvCxnSpPr>
          <p:nvPr/>
        </p:nvCxnSpPr>
        <p:spPr>
          <a:xfrm>
            <a:off x="7162818" y="5681338"/>
            <a:ext cx="3428972" cy="0"/>
          </a:xfrm>
          <a:prstGeom prst="line">
            <a:avLst/>
          </a:prstGeom>
          <a:ln w="190500">
            <a:solidFill>
              <a:srgbClr val="EFEDF0">
                <a:alpha val="65000"/>
              </a:srgb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D9FC1051-1E66-08D2-ED07-10351437E8A6}"/>
              </a:ext>
            </a:extLst>
          </p:cNvPr>
          <p:cNvCxnSpPr>
            <a:cxnSpLocks/>
          </p:cNvCxnSpPr>
          <p:nvPr/>
        </p:nvCxnSpPr>
        <p:spPr>
          <a:xfrm>
            <a:off x="7162818" y="6175155"/>
            <a:ext cx="3428972" cy="0"/>
          </a:xfrm>
          <a:prstGeom prst="line">
            <a:avLst/>
          </a:prstGeom>
          <a:ln w="190500">
            <a:solidFill>
              <a:srgbClr val="EFEDF0">
                <a:alpha val="65000"/>
              </a:srgb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321F1F39-2978-B3B0-CCE1-598F136BBE21}"/>
              </a:ext>
            </a:extLst>
          </p:cNvPr>
          <p:cNvCxnSpPr>
            <a:cxnSpLocks/>
          </p:cNvCxnSpPr>
          <p:nvPr/>
        </p:nvCxnSpPr>
        <p:spPr>
          <a:xfrm>
            <a:off x="7162819" y="5181600"/>
            <a:ext cx="886883" cy="0"/>
          </a:xfrm>
          <a:prstGeom prst="line">
            <a:avLst/>
          </a:prstGeom>
          <a:ln w="1905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6B93BBBC-31D7-F43D-684A-D78180B69CC0}"/>
              </a:ext>
            </a:extLst>
          </p:cNvPr>
          <p:cNvCxnSpPr>
            <a:cxnSpLocks/>
          </p:cNvCxnSpPr>
          <p:nvPr/>
        </p:nvCxnSpPr>
        <p:spPr>
          <a:xfrm>
            <a:off x="7162819" y="5681338"/>
            <a:ext cx="1270372" cy="0"/>
          </a:xfrm>
          <a:prstGeom prst="line">
            <a:avLst/>
          </a:prstGeom>
          <a:ln w="1905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A680A78C-23FB-E6BD-F57E-06872806C840}"/>
              </a:ext>
            </a:extLst>
          </p:cNvPr>
          <p:cNvCxnSpPr>
            <a:cxnSpLocks/>
          </p:cNvCxnSpPr>
          <p:nvPr/>
        </p:nvCxnSpPr>
        <p:spPr>
          <a:xfrm>
            <a:off x="7162819" y="6175155"/>
            <a:ext cx="618596" cy="0"/>
          </a:xfrm>
          <a:prstGeom prst="line">
            <a:avLst/>
          </a:prstGeom>
          <a:ln w="190500">
            <a:solidFill>
              <a:schemeClr val="accent2"/>
            </a:solidFill>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FF583855-EABF-C4F7-FA41-224EBB090955}"/>
              </a:ext>
            </a:extLst>
          </p:cNvPr>
          <p:cNvSpPr/>
          <p:nvPr/>
        </p:nvSpPr>
        <p:spPr>
          <a:xfrm>
            <a:off x="3349" y="1015267"/>
            <a:ext cx="2511251" cy="261904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9">
            <a:extLst>
              <a:ext uri="{FF2B5EF4-FFF2-40B4-BE49-F238E27FC236}">
                <a16:creationId xmlns:a16="http://schemas.microsoft.com/office/drawing/2014/main" id="{06E800EA-31FA-F17D-F3DC-DC8E778EE6D3}"/>
              </a:ext>
            </a:extLst>
          </p:cNvPr>
          <p:cNvSpPr>
            <a:spLocks noGrp="1"/>
          </p:cNvSpPr>
          <p:nvPr>
            <p:ph type="body" idx="33"/>
          </p:nvPr>
        </p:nvSpPr>
        <p:spPr/>
        <p:txBody>
          <a:bodyPr/>
          <a:lstStyle/>
          <a:p>
            <a:r>
              <a:rPr lang="en-US" dirty="0"/>
              <a:t>Techniques</a:t>
            </a:r>
          </a:p>
        </p:txBody>
      </p:sp>
      <p:sp>
        <p:nvSpPr>
          <p:cNvPr id="11" name="Text Placeholder 10">
            <a:extLst>
              <a:ext uri="{FF2B5EF4-FFF2-40B4-BE49-F238E27FC236}">
                <a16:creationId xmlns:a16="http://schemas.microsoft.com/office/drawing/2014/main" id="{94CA2CC0-C5E1-8C06-7517-CAD733103219}"/>
              </a:ext>
            </a:extLst>
          </p:cNvPr>
          <p:cNvSpPr>
            <a:spLocks noGrp="1"/>
          </p:cNvSpPr>
          <p:nvPr>
            <p:ph type="body" idx="34"/>
          </p:nvPr>
        </p:nvSpPr>
        <p:spPr/>
        <p:txBody>
          <a:bodyPr/>
          <a:lstStyle/>
          <a:p>
            <a:r>
              <a:rPr lang="en-US" dirty="0" err="1"/>
              <a:t>Commerciales</a:t>
            </a:r>
            <a:endParaRPr lang="en-US" dirty="0"/>
          </a:p>
        </p:txBody>
      </p:sp>
      <p:sp>
        <p:nvSpPr>
          <p:cNvPr id="9" name="Text Placeholder 8">
            <a:extLst>
              <a:ext uri="{FF2B5EF4-FFF2-40B4-BE49-F238E27FC236}">
                <a16:creationId xmlns:a16="http://schemas.microsoft.com/office/drawing/2014/main" id="{3939A436-1B02-EBA4-D5AD-03DC65A5ACA0}"/>
              </a:ext>
            </a:extLst>
          </p:cNvPr>
          <p:cNvSpPr>
            <a:spLocks noGrp="1"/>
          </p:cNvSpPr>
          <p:nvPr>
            <p:ph type="body" idx="32"/>
          </p:nvPr>
        </p:nvSpPr>
        <p:spPr/>
        <p:txBody>
          <a:bodyPr/>
          <a:lstStyle/>
          <a:p>
            <a:r>
              <a:rPr lang="en-US" dirty="0"/>
              <a:t>Integration BDD</a:t>
            </a:r>
          </a:p>
        </p:txBody>
      </p:sp>
      <p:sp>
        <p:nvSpPr>
          <p:cNvPr id="8" name="Text Placeholder 7">
            <a:extLst>
              <a:ext uri="{FF2B5EF4-FFF2-40B4-BE49-F238E27FC236}">
                <a16:creationId xmlns:a16="http://schemas.microsoft.com/office/drawing/2014/main" id="{C15176BE-60E2-6D8C-A252-3047EAAAB489}"/>
              </a:ext>
            </a:extLst>
          </p:cNvPr>
          <p:cNvSpPr>
            <a:spLocks noGrp="1"/>
          </p:cNvSpPr>
          <p:nvPr>
            <p:ph type="body" idx="31"/>
          </p:nvPr>
        </p:nvSpPr>
        <p:spPr/>
        <p:txBody>
          <a:bodyPr/>
          <a:lstStyle/>
          <a:p>
            <a:r>
              <a:rPr lang="en-US" dirty="0" err="1"/>
              <a:t>Profils</a:t>
            </a:r>
            <a:r>
              <a:rPr lang="en-US" dirty="0"/>
              <a:t> Traits</a:t>
            </a:r>
          </a:p>
        </p:txBody>
      </p:sp>
      <p:sp>
        <p:nvSpPr>
          <p:cNvPr id="6" name="Text Placeholder 5">
            <a:extLst>
              <a:ext uri="{FF2B5EF4-FFF2-40B4-BE49-F238E27FC236}">
                <a16:creationId xmlns:a16="http://schemas.microsoft.com/office/drawing/2014/main" id="{CA54BDDC-DCE2-22B6-8EC7-2DC52DED255D}"/>
              </a:ext>
            </a:extLst>
          </p:cNvPr>
          <p:cNvSpPr>
            <a:spLocks noGrp="1"/>
          </p:cNvSpPr>
          <p:nvPr>
            <p:ph type="body" idx="29"/>
          </p:nvPr>
        </p:nvSpPr>
        <p:spPr>
          <a:xfrm>
            <a:off x="5680446" y="1022773"/>
            <a:ext cx="5139954" cy="3254529"/>
          </a:xfrm>
        </p:spPr>
        <p:txBody>
          <a:bodyPr/>
          <a:lstStyle/>
          <a:p>
            <a:r>
              <a:rPr lang="en-GB" b="1" u="sng" dirty="0" err="1">
                <a:solidFill>
                  <a:srgbClr val="00B0F0"/>
                </a:solidFill>
              </a:rPr>
              <a:t>Développements</a:t>
            </a:r>
            <a:r>
              <a:rPr lang="en-GB" b="1" u="sng" dirty="0">
                <a:solidFill>
                  <a:srgbClr val="00B0F0"/>
                </a:solidFill>
              </a:rPr>
              <a:t> </a:t>
            </a:r>
          </a:p>
          <a:p>
            <a:r>
              <a:rPr lang="en-GB" dirty="0"/>
              <a:t>2 </a:t>
            </a:r>
            <a:r>
              <a:rPr lang="en-GB" dirty="0" err="1"/>
              <a:t>Developpeurs</a:t>
            </a:r>
            <a:r>
              <a:rPr lang="en-GB" dirty="0"/>
              <a:t> </a:t>
            </a:r>
            <a:r>
              <a:rPr lang="en-GB" dirty="0" err="1"/>
              <a:t>en</a:t>
            </a:r>
            <a:r>
              <a:rPr lang="en-GB" dirty="0"/>
              <a:t> freelance</a:t>
            </a:r>
          </a:p>
          <a:p>
            <a:r>
              <a:rPr lang="en-GB" dirty="0"/>
              <a:t>1 </a:t>
            </a:r>
            <a:r>
              <a:rPr lang="en-GB" dirty="0" err="1"/>
              <a:t>developpeur</a:t>
            </a:r>
            <a:r>
              <a:rPr lang="en-GB" dirty="0"/>
              <a:t> </a:t>
            </a:r>
            <a:r>
              <a:rPr lang="en-GB" dirty="0" err="1"/>
              <a:t>en</a:t>
            </a:r>
            <a:r>
              <a:rPr lang="en-GB" dirty="0"/>
              <a:t> temps </a:t>
            </a:r>
            <a:r>
              <a:rPr lang="en-GB" dirty="0" err="1"/>
              <a:t>partiel</a:t>
            </a:r>
            <a:endParaRPr lang="en-GB" dirty="0"/>
          </a:p>
          <a:p>
            <a:endParaRPr lang="en-GB" sz="1400" b="1" u="sng" dirty="0">
              <a:solidFill>
                <a:srgbClr val="00B0F0"/>
              </a:solidFill>
            </a:endParaRPr>
          </a:p>
          <a:p>
            <a:r>
              <a:rPr lang="en-GB" sz="1400" b="1" u="sng" dirty="0">
                <a:solidFill>
                  <a:srgbClr val="00B0F0"/>
                </a:solidFill>
              </a:rPr>
              <a:t>Integration BDD</a:t>
            </a:r>
          </a:p>
          <a:p>
            <a:r>
              <a:rPr lang="en-GB" sz="1400" dirty="0"/>
              <a:t>Deux </a:t>
            </a:r>
            <a:r>
              <a:rPr lang="en-GB" sz="1400" dirty="0" err="1"/>
              <a:t>intégrateurs</a:t>
            </a:r>
            <a:r>
              <a:rPr lang="en-GB" sz="1400" dirty="0"/>
              <a:t> base de </a:t>
            </a:r>
            <a:r>
              <a:rPr lang="en-GB" sz="1400" dirty="0" err="1"/>
              <a:t>données</a:t>
            </a:r>
            <a:r>
              <a:rPr lang="en-GB" sz="1400" dirty="0"/>
              <a:t> </a:t>
            </a:r>
            <a:r>
              <a:rPr lang="en-GB" sz="1400" dirty="0" err="1"/>
              <a:t>en</a:t>
            </a:r>
            <a:r>
              <a:rPr lang="en-GB" sz="1400" dirty="0"/>
              <a:t> CDI</a:t>
            </a:r>
          </a:p>
          <a:p>
            <a:endParaRPr lang="en-GB" sz="1400" b="1" u="sng" dirty="0">
              <a:solidFill>
                <a:srgbClr val="00B0F0"/>
              </a:solidFill>
            </a:endParaRPr>
          </a:p>
          <a:p>
            <a:r>
              <a:rPr lang="en-GB" sz="1400" b="1" u="sng" dirty="0">
                <a:solidFill>
                  <a:srgbClr val="00B0F0"/>
                </a:solidFill>
              </a:rPr>
              <a:t>Marketing digital </a:t>
            </a:r>
            <a:r>
              <a:rPr lang="en-GB" sz="1400" dirty="0"/>
              <a:t> </a:t>
            </a:r>
          </a:p>
          <a:p>
            <a:r>
              <a:rPr lang="en-GB" sz="1400" dirty="0"/>
              <a:t>1Freelance </a:t>
            </a:r>
          </a:p>
          <a:p>
            <a:endParaRPr lang="en-GB" sz="1600" b="1" u="sng" dirty="0">
              <a:solidFill>
                <a:srgbClr val="00B0F0"/>
              </a:solidFill>
            </a:endParaRPr>
          </a:p>
          <a:p>
            <a:r>
              <a:rPr lang="en-GB" sz="1600" b="1" u="sng" dirty="0">
                <a:solidFill>
                  <a:srgbClr val="00B0F0"/>
                </a:solidFill>
              </a:rPr>
              <a:t>Commerciale :</a:t>
            </a:r>
          </a:p>
          <a:p>
            <a:r>
              <a:rPr lang="en-GB" dirty="0"/>
              <a:t>Deux </a:t>
            </a:r>
            <a:r>
              <a:rPr lang="en-GB" dirty="0" err="1"/>
              <a:t>commerciaux</a:t>
            </a:r>
            <a:r>
              <a:rPr lang="en-GB" dirty="0"/>
              <a:t> terrain</a:t>
            </a:r>
          </a:p>
          <a:p>
            <a:pPr algn="ctr"/>
            <a:endParaRPr lang="en-GB" sz="1400" dirty="0"/>
          </a:p>
          <a:p>
            <a:pPr algn="ctr"/>
            <a:endParaRPr lang="en-GB" sz="1400" dirty="0"/>
          </a:p>
          <a:p>
            <a:pPr algn="ctr"/>
            <a:r>
              <a:rPr lang="en-GB" dirty="0"/>
              <a:t> </a:t>
            </a:r>
          </a:p>
        </p:txBody>
      </p:sp>
      <p:sp>
        <p:nvSpPr>
          <p:cNvPr id="5" name="Text Placeholder 4">
            <a:extLst>
              <a:ext uri="{FF2B5EF4-FFF2-40B4-BE49-F238E27FC236}">
                <a16:creationId xmlns:a16="http://schemas.microsoft.com/office/drawing/2014/main" id="{C35C9DA8-1169-201B-8792-50993CA57D70}"/>
              </a:ext>
            </a:extLst>
          </p:cNvPr>
          <p:cNvSpPr>
            <a:spLocks noGrp="1"/>
          </p:cNvSpPr>
          <p:nvPr>
            <p:ph type="body" idx="28"/>
          </p:nvPr>
        </p:nvSpPr>
        <p:spPr/>
        <p:txBody>
          <a:bodyPr/>
          <a:lstStyle/>
          <a:p>
            <a:r>
              <a:rPr lang="en-US" dirty="0"/>
              <a:t>Nos </a:t>
            </a:r>
            <a:r>
              <a:rPr lang="en-US" dirty="0" err="1"/>
              <a:t>Ressources</a:t>
            </a:r>
            <a:r>
              <a:rPr lang="en-US" dirty="0"/>
              <a:t> :</a:t>
            </a:r>
          </a:p>
        </p:txBody>
      </p:sp>
      <p:sp>
        <p:nvSpPr>
          <p:cNvPr id="14" name="Title 13">
            <a:extLst>
              <a:ext uri="{FF2B5EF4-FFF2-40B4-BE49-F238E27FC236}">
                <a16:creationId xmlns:a16="http://schemas.microsoft.com/office/drawing/2014/main" id="{0EF3CE1C-A1EE-D14F-5151-F0F3C618E6F0}"/>
              </a:ext>
            </a:extLst>
          </p:cNvPr>
          <p:cNvSpPr>
            <a:spLocks noGrp="1"/>
          </p:cNvSpPr>
          <p:nvPr>
            <p:ph type="title"/>
          </p:nvPr>
        </p:nvSpPr>
        <p:spPr>
          <a:xfrm>
            <a:off x="381000" y="540993"/>
            <a:ext cx="3962400" cy="431457"/>
          </a:xfrm>
        </p:spPr>
        <p:txBody>
          <a:bodyPr/>
          <a:lstStyle/>
          <a:p>
            <a:r>
              <a:rPr lang="en-US" sz="4000" dirty="0" err="1"/>
              <a:t>Partie</a:t>
            </a:r>
            <a:r>
              <a:rPr lang="en-US" sz="4000" dirty="0"/>
              <a:t> </a:t>
            </a:r>
            <a:r>
              <a:rPr lang="en-US" sz="4000" dirty="0" err="1"/>
              <a:t>opérationnelle</a:t>
            </a:r>
            <a:r>
              <a:rPr lang="en-US" sz="4000" dirty="0"/>
              <a:t>:</a:t>
            </a:r>
            <a:br>
              <a:rPr lang="en-US" sz="4000" dirty="0"/>
            </a:br>
            <a:endParaRPr lang="en-US" sz="4000" dirty="0"/>
          </a:p>
        </p:txBody>
      </p:sp>
      <p:sp>
        <p:nvSpPr>
          <p:cNvPr id="22" name="Oval 24">
            <a:extLst>
              <a:ext uri="{FF2B5EF4-FFF2-40B4-BE49-F238E27FC236}">
                <a16:creationId xmlns:a16="http://schemas.microsoft.com/office/drawing/2014/main" id="{B1C51627-36E7-A31A-836D-61CD8FCEABD2}"/>
              </a:ext>
            </a:extLst>
          </p:cNvPr>
          <p:cNvSpPr/>
          <p:nvPr/>
        </p:nvSpPr>
        <p:spPr>
          <a:xfrm>
            <a:off x="-35295" y="3821642"/>
            <a:ext cx="2663651" cy="271991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Espace réservé pour une image  30">
            <a:extLst>
              <a:ext uri="{FF2B5EF4-FFF2-40B4-BE49-F238E27FC236}">
                <a16:creationId xmlns:a16="http://schemas.microsoft.com/office/drawing/2014/main" id="{20AD0B5D-AF14-6895-4E9B-9192F6833085}"/>
              </a:ext>
            </a:extLst>
          </p:cNvPr>
          <p:cNvPicPr>
            <a:picLocks noGrp="1" noChangeAspect="1"/>
          </p:cNvPicPr>
          <p:nvPr>
            <p:ph type="pic" sz="quarter" idx="15"/>
          </p:nvPr>
        </p:nvPicPr>
        <p:blipFill>
          <a:blip r:embed="rId3"/>
          <a:srcRect l="29" r="29"/>
          <a:stretch>
            <a:fillRect/>
          </a:stretch>
        </p:blipFill>
        <p:spPr>
          <a:xfrm>
            <a:off x="0" y="1298122"/>
            <a:ext cx="2302199" cy="2303549"/>
          </a:xfrm>
        </p:spPr>
      </p:pic>
      <p:pic>
        <p:nvPicPr>
          <p:cNvPr id="37" name="Espace réservé pour une image  8">
            <a:extLst>
              <a:ext uri="{FF2B5EF4-FFF2-40B4-BE49-F238E27FC236}">
                <a16:creationId xmlns:a16="http://schemas.microsoft.com/office/drawing/2014/main" id="{00E47DC8-633F-89F3-199A-6B2594367EE4}"/>
              </a:ext>
            </a:extLst>
          </p:cNvPr>
          <p:cNvPicPr>
            <a:picLocks noChangeAspect="1"/>
          </p:cNvPicPr>
          <p:nvPr/>
        </p:nvPicPr>
        <p:blipFill>
          <a:blip r:embed="rId4"/>
          <a:srcRect t="19927" b="19927"/>
          <a:stretch>
            <a:fillRect/>
          </a:stretch>
        </p:blipFill>
        <p:spPr>
          <a:xfrm>
            <a:off x="-46181" y="4114799"/>
            <a:ext cx="2479370" cy="2479687"/>
          </a:xfrm>
          <a:prstGeom prst="ellipse">
            <a:avLst/>
          </a:prstGeom>
          <a:solidFill>
            <a:schemeClr val="bg1">
              <a:lumMod val="95000"/>
            </a:schemeClr>
          </a:solidFill>
        </p:spPr>
      </p:pic>
      <p:sp>
        <p:nvSpPr>
          <p:cNvPr id="38" name="Text Placeholder 4">
            <a:extLst>
              <a:ext uri="{FF2B5EF4-FFF2-40B4-BE49-F238E27FC236}">
                <a16:creationId xmlns:a16="http://schemas.microsoft.com/office/drawing/2014/main" id="{8BBA227A-EEA7-B2BE-A906-4231029E3C64}"/>
              </a:ext>
            </a:extLst>
          </p:cNvPr>
          <p:cNvSpPr txBox="1">
            <a:spLocks/>
          </p:cNvSpPr>
          <p:nvPr/>
        </p:nvSpPr>
        <p:spPr>
          <a:xfrm>
            <a:off x="2433189" y="1771292"/>
            <a:ext cx="2595996" cy="820051"/>
          </a:xfrm>
          <a:prstGeom prst="rect">
            <a:avLst/>
          </a:prstGeom>
        </p:spPr>
        <p:txBody>
          <a:bodyPr spcFirstLastPara="1" vert="horz" wrap="square" lIns="0" tIns="0" rIns="0" bIns="0" rtlCol="0" anchor="ctr" anchorCtr="0">
            <a:noAutofit/>
          </a:bodyPr>
          <a:lstStyle>
            <a:lvl1pPr marL="152400" lvl="0" indent="0" algn="l" defTabSz="914400" rtl="0" eaLnBrk="1" latinLnBrk="0" hangingPunct="1">
              <a:lnSpc>
                <a:spcPct val="90000"/>
              </a:lnSpc>
              <a:spcBef>
                <a:spcPts val="0"/>
              </a:spcBef>
              <a:spcAft>
                <a:spcPts val="0"/>
              </a:spcAft>
              <a:buClr>
                <a:srgbClr val="FFFFFF"/>
              </a:buClr>
              <a:buSzPts val="1200"/>
              <a:buFontTx/>
              <a:buNone/>
              <a:defRPr sz="2000" b="1" i="0" kern="1200">
                <a:solidFill>
                  <a:schemeClr val="tx2"/>
                </a:solidFill>
                <a:latin typeface="Century Gothic" panose="020B0502020202020204" pitchFamily="34" charset="0"/>
                <a:ea typeface="+mn-ea"/>
                <a:cs typeface="+mn-cs"/>
              </a:defRPr>
            </a:lvl1pPr>
            <a:lvl2pPr marL="914400" lvl="1" indent="-304800" algn="l" defTabSz="914400" rtl="0" eaLnBrk="1" latinLnBrk="0" hangingPunct="1">
              <a:lnSpc>
                <a:spcPct val="90000"/>
              </a:lnSpc>
              <a:spcBef>
                <a:spcPts val="1600"/>
              </a:spcBef>
              <a:spcAft>
                <a:spcPts val="0"/>
              </a:spcAft>
              <a:buClr>
                <a:srgbClr val="FFFFFF"/>
              </a:buClr>
              <a:buSzPts val="1200"/>
              <a:buFont typeface="Arial" panose="020B0604020202020204" pitchFamily="34" charset="0"/>
              <a:buAutoNum type="alphaLcPeriod"/>
              <a:defRPr sz="2400" kern="1200">
                <a:solidFill>
                  <a:schemeClr val="tx1"/>
                </a:solidFill>
                <a:latin typeface="Century Gothic" panose="020B0502020202020204" pitchFamily="34" charset="0"/>
                <a:ea typeface="+mn-ea"/>
                <a:cs typeface="+mn-cs"/>
              </a:defRPr>
            </a:lvl2pPr>
            <a:lvl3pPr marL="1371600" lvl="2" indent="-304800" algn="l" defTabSz="914400" rtl="0" eaLnBrk="1" latinLnBrk="0" hangingPunct="1">
              <a:lnSpc>
                <a:spcPct val="90000"/>
              </a:lnSpc>
              <a:spcBef>
                <a:spcPts val="1600"/>
              </a:spcBef>
              <a:spcAft>
                <a:spcPts val="0"/>
              </a:spcAft>
              <a:buClr>
                <a:srgbClr val="FFFFFF"/>
              </a:buClr>
              <a:buSzPts val="1200"/>
              <a:buFont typeface="Arial" panose="020B0604020202020204" pitchFamily="34" charset="0"/>
              <a:buAutoNum type="romanLcPeriod"/>
              <a:defRPr sz="2000" kern="1200">
                <a:solidFill>
                  <a:schemeClr val="tx1"/>
                </a:solidFill>
                <a:latin typeface="Century Gothic" panose="020B0502020202020204" pitchFamily="34" charset="0"/>
                <a:ea typeface="+mn-ea"/>
                <a:cs typeface="+mn-cs"/>
              </a:defRPr>
            </a:lvl3pPr>
            <a:lvl4pPr marL="1828800" lvl="3" indent="-304800" algn="l" defTabSz="914400" rtl="0" eaLnBrk="1" latinLnBrk="0" hangingPunct="1">
              <a:lnSpc>
                <a:spcPct val="90000"/>
              </a:lnSpc>
              <a:spcBef>
                <a:spcPts val="1600"/>
              </a:spcBef>
              <a:spcAft>
                <a:spcPts val="0"/>
              </a:spcAft>
              <a:buClr>
                <a:srgbClr val="FFFFFF"/>
              </a:buClr>
              <a:buSzPts val="1200"/>
              <a:buFont typeface="Arial" panose="020B0604020202020204" pitchFamily="34" charset="0"/>
              <a:buAutoNum type="arabicPeriod"/>
              <a:defRPr sz="1800" kern="1200">
                <a:solidFill>
                  <a:schemeClr val="tx1"/>
                </a:solidFill>
                <a:latin typeface="Century Gothic" panose="020B0502020202020204" pitchFamily="34" charset="0"/>
                <a:ea typeface="+mn-ea"/>
                <a:cs typeface="+mn-cs"/>
              </a:defRPr>
            </a:lvl4pPr>
            <a:lvl5pPr marL="2286000" lvl="4" indent="-304800" algn="l" defTabSz="914400" rtl="0" eaLnBrk="1" latinLnBrk="0" hangingPunct="1">
              <a:lnSpc>
                <a:spcPct val="90000"/>
              </a:lnSpc>
              <a:spcBef>
                <a:spcPts val="1600"/>
              </a:spcBef>
              <a:spcAft>
                <a:spcPts val="0"/>
              </a:spcAft>
              <a:buClr>
                <a:srgbClr val="FFFFFF"/>
              </a:buClr>
              <a:buSzPts val="1200"/>
              <a:buFont typeface="Arial" panose="020B0604020202020204" pitchFamily="34" charset="0"/>
              <a:buAutoNum type="alphaLcPeriod"/>
              <a:defRPr sz="1800" kern="1200">
                <a:solidFill>
                  <a:schemeClr val="tx1"/>
                </a:solidFill>
                <a:latin typeface="Century Gothic" panose="020B0502020202020204" pitchFamily="34" charset="0"/>
                <a:ea typeface="+mn-ea"/>
                <a:cs typeface="+mn-cs"/>
              </a:defRPr>
            </a:lvl5pPr>
            <a:lvl6pPr marL="2743200" lvl="5" indent="-304800" algn="l" defTabSz="914400" rtl="0" eaLnBrk="1" latinLnBrk="0" hangingPunct="1">
              <a:lnSpc>
                <a:spcPct val="90000"/>
              </a:lnSpc>
              <a:spcBef>
                <a:spcPts val="1600"/>
              </a:spcBef>
              <a:spcAft>
                <a:spcPts val="0"/>
              </a:spcAft>
              <a:buClr>
                <a:srgbClr val="FFFFFF"/>
              </a:buClr>
              <a:buSzPts val="1200"/>
              <a:buFont typeface="Arial" panose="020B0604020202020204" pitchFamily="34" charset="0"/>
              <a:buAutoNum type="romanLcPeriod"/>
              <a:defRPr sz="1800" kern="1200">
                <a:solidFill>
                  <a:schemeClr val="tx1"/>
                </a:solidFill>
                <a:latin typeface="+mn-lt"/>
                <a:ea typeface="+mn-ea"/>
                <a:cs typeface="+mn-cs"/>
              </a:defRPr>
            </a:lvl6pPr>
            <a:lvl7pPr marL="3200400" lvl="6" indent="-304800" algn="l" defTabSz="914400" rtl="0" eaLnBrk="1" latinLnBrk="0" hangingPunct="1">
              <a:lnSpc>
                <a:spcPct val="90000"/>
              </a:lnSpc>
              <a:spcBef>
                <a:spcPts val="1600"/>
              </a:spcBef>
              <a:spcAft>
                <a:spcPts val="0"/>
              </a:spcAft>
              <a:buClr>
                <a:srgbClr val="FFFFFF"/>
              </a:buClr>
              <a:buSzPts val="1200"/>
              <a:buFont typeface="Arial" panose="020B0604020202020204" pitchFamily="34" charset="0"/>
              <a:buAutoNum type="arabicPeriod"/>
              <a:defRPr sz="1800" kern="1200">
                <a:solidFill>
                  <a:schemeClr val="tx1"/>
                </a:solidFill>
                <a:latin typeface="+mn-lt"/>
                <a:ea typeface="+mn-ea"/>
                <a:cs typeface="+mn-cs"/>
              </a:defRPr>
            </a:lvl7pPr>
            <a:lvl8pPr marL="3657600" lvl="7" indent="-304800" algn="l" defTabSz="914400" rtl="0" eaLnBrk="1" latinLnBrk="0" hangingPunct="1">
              <a:lnSpc>
                <a:spcPct val="90000"/>
              </a:lnSpc>
              <a:spcBef>
                <a:spcPts val="1600"/>
              </a:spcBef>
              <a:spcAft>
                <a:spcPts val="0"/>
              </a:spcAft>
              <a:buClr>
                <a:srgbClr val="FFFFFF"/>
              </a:buClr>
              <a:buSzPts val="1200"/>
              <a:buFont typeface="Arial" panose="020B0604020202020204" pitchFamily="34" charset="0"/>
              <a:buAutoNum type="alphaLcPeriod"/>
              <a:defRPr sz="1800" kern="1200">
                <a:solidFill>
                  <a:schemeClr val="tx1"/>
                </a:solidFill>
                <a:latin typeface="+mn-lt"/>
                <a:ea typeface="+mn-ea"/>
                <a:cs typeface="+mn-cs"/>
              </a:defRPr>
            </a:lvl8pPr>
            <a:lvl9pPr marL="4114800" lvl="8" indent="-304800" algn="l" defTabSz="914400" rtl="0" eaLnBrk="1" latinLnBrk="0" hangingPunct="1">
              <a:lnSpc>
                <a:spcPct val="90000"/>
              </a:lnSpc>
              <a:spcBef>
                <a:spcPts val="1600"/>
              </a:spcBef>
              <a:spcAft>
                <a:spcPts val="1600"/>
              </a:spcAft>
              <a:buClr>
                <a:srgbClr val="FFFFFF"/>
              </a:buClr>
              <a:buSzPts val="1200"/>
              <a:buFont typeface="Arial" panose="020B0604020202020204" pitchFamily="34" charset="0"/>
              <a:buAutoNum type="romanLcPeriod"/>
              <a:defRPr sz="1800" kern="1200">
                <a:solidFill>
                  <a:schemeClr val="tx1"/>
                </a:solidFill>
                <a:latin typeface="+mn-lt"/>
                <a:ea typeface="+mn-ea"/>
                <a:cs typeface="+mn-cs"/>
              </a:defRPr>
            </a:lvl9pPr>
          </a:lstStyle>
          <a:p>
            <a:r>
              <a:rPr lang="en-US" dirty="0" err="1"/>
              <a:t>Président</a:t>
            </a:r>
            <a:r>
              <a:rPr lang="en-US" dirty="0"/>
              <a:t> Schoolify:</a:t>
            </a:r>
          </a:p>
          <a:p>
            <a:r>
              <a:rPr lang="en-US" sz="1800" b="0" dirty="0" err="1"/>
              <a:t>Mr.Baruk</a:t>
            </a:r>
            <a:r>
              <a:rPr lang="en-US" sz="1800" b="0" dirty="0"/>
              <a:t> Haim </a:t>
            </a:r>
            <a:r>
              <a:rPr lang="en-US" sz="1800" b="0" dirty="0" err="1"/>
              <a:t>Dahan</a:t>
            </a:r>
            <a:endParaRPr lang="en-US" sz="1800" b="0" dirty="0"/>
          </a:p>
        </p:txBody>
      </p:sp>
      <p:sp>
        <p:nvSpPr>
          <p:cNvPr id="40" name="Text Placeholder 4">
            <a:extLst>
              <a:ext uri="{FF2B5EF4-FFF2-40B4-BE49-F238E27FC236}">
                <a16:creationId xmlns:a16="http://schemas.microsoft.com/office/drawing/2014/main" id="{5C998DCE-518F-8BD6-5AF9-FCC9B1ED59E6}"/>
              </a:ext>
            </a:extLst>
          </p:cNvPr>
          <p:cNvSpPr txBox="1">
            <a:spLocks/>
          </p:cNvSpPr>
          <p:nvPr/>
        </p:nvSpPr>
        <p:spPr>
          <a:xfrm>
            <a:off x="2613686" y="4572000"/>
            <a:ext cx="2433840" cy="1263226"/>
          </a:xfrm>
          <a:prstGeom prst="rect">
            <a:avLst/>
          </a:prstGeom>
        </p:spPr>
        <p:txBody>
          <a:bodyPr spcFirstLastPara="1" vert="horz" wrap="square" lIns="0" tIns="0" rIns="0" bIns="0" rtlCol="0" anchor="ctr" anchorCtr="0">
            <a:noAutofit/>
          </a:bodyPr>
          <a:lstStyle>
            <a:lvl1pPr marL="152400" lvl="0" indent="0" algn="l" defTabSz="914400" rtl="0" eaLnBrk="1" latinLnBrk="0" hangingPunct="1">
              <a:lnSpc>
                <a:spcPct val="90000"/>
              </a:lnSpc>
              <a:spcBef>
                <a:spcPts val="0"/>
              </a:spcBef>
              <a:spcAft>
                <a:spcPts val="0"/>
              </a:spcAft>
              <a:buClr>
                <a:srgbClr val="FFFFFF"/>
              </a:buClr>
              <a:buSzPts val="1200"/>
              <a:buFontTx/>
              <a:buNone/>
              <a:defRPr sz="2000" b="1" i="0" kern="1200">
                <a:solidFill>
                  <a:schemeClr val="tx2"/>
                </a:solidFill>
                <a:latin typeface="Century Gothic" panose="020B0502020202020204" pitchFamily="34" charset="0"/>
                <a:ea typeface="+mn-ea"/>
                <a:cs typeface="+mn-cs"/>
              </a:defRPr>
            </a:lvl1pPr>
            <a:lvl2pPr marL="914400" lvl="1" indent="-304800" algn="l" defTabSz="914400" rtl="0" eaLnBrk="1" latinLnBrk="0" hangingPunct="1">
              <a:lnSpc>
                <a:spcPct val="90000"/>
              </a:lnSpc>
              <a:spcBef>
                <a:spcPts val="1600"/>
              </a:spcBef>
              <a:spcAft>
                <a:spcPts val="0"/>
              </a:spcAft>
              <a:buClr>
                <a:srgbClr val="FFFFFF"/>
              </a:buClr>
              <a:buSzPts val="1200"/>
              <a:buFont typeface="Arial" panose="020B0604020202020204" pitchFamily="34" charset="0"/>
              <a:buAutoNum type="alphaLcPeriod"/>
              <a:defRPr sz="2400" kern="1200">
                <a:solidFill>
                  <a:schemeClr val="tx1"/>
                </a:solidFill>
                <a:latin typeface="Century Gothic" panose="020B0502020202020204" pitchFamily="34" charset="0"/>
                <a:ea typeface="+mn-ea"/>
                <a:cs typeface="+mn-cs"/>
              </a:defRPr>
            </a:lvl2pPr>
            <a:lvl3pPr marL="1371600" lvl="2" indent="-304800" algn="l" defTabSz="914400" rtl="0" eaLnBrk="1" latinLnBrk="0" hangingPunct="1">
              <a:lnSpc>
                <a:spcPct val="90000"/>
              </a:lnSpc>
              <a:spcBef>
                <a:spcPts val="1600"/>
              </a:spcBef>
              <a:spcAft>
                <a:spcPts val="0"/>
              </a:spcAft>
              <a:buClr>
                <a:srgbClr val="FFFFFF"/>
              </a:buClr>
              <a:buSzPts val="1200"/>
              <a:buFont typeface="Arial" panose="020B0604020202020204" pitchFamily="34" charset="0"/>
              <a:buAutoNum type="romanLcPeriod"/>
              <a:defRPr sz="2000" kern="1200">
                <a:solidFill>
                  <a:schemeClr val="tx1"/>
                </a:solidFill>
                <a:latin typeface="Century Gothic" panose="020B0502020202020204" pitchFamily="34" charset="0"/>
                <a:ea typeface="+mn-ea"/>
                <a:cs typeface="+mn-cs"/>
              </a:defRPr>
            </a:lvl3pPr>
            <a:lvl4pPr marL="1828800" lvl="3" indent="-304800" algn="l" defTabSz="914400" rtl="0" eaLnBrk="1" latinLnBrk="0" hangingPunct="1">
              <a:lnSpc>
                <a:spcPct val="90000"/>
              </a:lnSpc>
              <a:spcBef>
                <a:spcPts val="1600"/>
              </a:spcBef>
              <a:spcAft>
                <a:spcPts val="0"/>
              </a:spcAft>
              <a:buClr>
                <a:srgbClr val="FFFFFF"/>
              </a:buClr>
              <a:buSzPts val="1200"/>
              <a:buFont typeface="Arial" panose="020B0604020202020204" pitchFamily="34" charset="0"/>
              <a:buAutoNum type="arabicPeriod"/>
              <a:defRPr sz="1800" kern="1200">
                <a:solidFill>
                  <a:schemeClr val="tx1"/>
                </a:solidFill>
                <a:latin typeface="Century Gothic" panose="020B0502020202020204" pitchFamily="34" charset="0"/>
                <a:ea typeface="+mn-ea"/>
                <a:cs typeface="+mn-cs"/>
              </a:defRPr>
            </a:lvl4pPr>
            <a:lvl5pPr marL="2286000" lvl="4" indent="-304800" algn="l" defTabSz="914400" rtl="0" eaLnBrk="1" latinLnBrk="0" hangingPunct="1">
              <a:lnSpc>
                <a:spcPct val="90000"/>
              </a:lnSpc>
              <a:spcBef>
                <a:spcPts val="1600"/>
              </a:spcBef>
              <a:spcAft>
                <a:spcPts val="0"/>
              </a:spcAft>
              <a:buClr>
                <a:srgbClr val="FFFFFF"/>
              </a:buClr>
              <a:buSzPts val="1200"/>
              <a:buFont typeface="Arial" panose="020B0604020202020204" pitchFamily="34" charset="0"/>
              <a:buAutoNum type="alphaLcPeriod"/>
              <a:defRPr sz="1800" kern="1200">
                <a:solidFill>
                  <a:schemeClr val="tx1"/>
                </a:solidFill>
                <a:latin typeface="Century Gothic" panose="020B0502020202020204" pitchFamily="34" charset="0"/>
                <a:ea typeface="+mn-ea"/>
                <a:cs typeface="+mn-cs"/>
              </a:defRPr>
            </a:lvl5pPr>
            <a:lvl6pPr marL="2743200" lvl="5" indent="-304800" algn="l" defTabSz="914400" rtl="0" eaLnBrk="1" latinLnBrk="0" hangingPunct="1">
              <a:lnSpc>
                <a:spcPct val="90000"/>
              </a:lnSpc>
              <a:spcBef>
                <a:spcPts val="1600"/>
              </a:spcBef>
              <a:spcAft>
                <a:spcPts val="0"/>
              </a:spcAft>
              <a:buClr>
                <a:srgbClr val="FFFFFF"/>
              </a:buClr>
              <a:buSzPts val="1200"/>
              <a:buFont typeface="Arial" panose="020B0604020202020204" pitchFamily="34" charset="0"/>
              <a:buAutoNum type="romanLcPeriod"/>
              <a:defRPr sz="1800" kern="1200">
                <a:solidFill>
                  <a:schemeClr val="tx1"/>
                </a:solidFill>
                <a:latin typeface="+mn-lt"/>
                <a:ea typeface="+mn-ea"/>
                <a:cs typeface="+mn-cs"/>
              </a:defRPr>
            </a:lvl6pPr>
            <a:lvl7pPr marL="3200400" lvl="6" indent="-304800" algn="l" defTabSz="914400" rtl="0" eaLnBrk="1" latinLnBrk="0" hangingPunct="1">
              <a:lnSpc>
                <a:spcPct val="90000"/>
              </a:lnSpc>
              <a:spcBef>
                <a:spcPts val="1600"/>
              </a:spcBef>
              <a:spcAft>
                <a:spcPts val="0"/>
              </a:spcAft>
              <a:buClr>
                <a:srgbClr val="FFFFFF"/>
              </a:buClr>
              <a:buSzPts val="1200"/>
              <a:buFont typeface="Arial" panose="020B0604020202020204" pitchFamily="34" charset="0"/>
              <a:buAutoNum type="arabicPeriod"/>
              <a:defRPr sz="1800" kern="1200">
                <a:solidFill>
                  <a:schemeClr val="tx1"/>
                </a:solidFill>
                <a:latin typeface="+mn-lt"/>
                <a:ea typeface="+mn-ea"/>
                <a:cs typeface="+mn-cs"/>
              </a:defRPr>
            </a:lvl7pPr>
            <a:lvl8pPr marL="3657600" lvl="7" indent="-304800" algn="l" defTabSz="914400" rtl="0" eaLnBrk="1" latinLnBrk="0" hangingPunct="1">
              <a:lnSpc>
                <a:spcPct val="90000"/>
              </a:lnSpc>
              <a:spcBef>
                <a:spcPts val="1600"/>
              </a:spcBef>
              <a:spcAft>
                <a:spcPts val="0"/>
              </a:spcAft>
              <a:buClr>
                <a:srgbClr val="FFFFFF"/>
              </a:buClr>
              <a:buSzPts val="1200"/>
              <a:buFont typeface="Arial" panose="020B0604020202020204" pitchFamily="34" charset="0"/>
              <a:buAutoNum type="alphaLcPeriod"/>
              <a:defRPr sz="1800" kern="1200">
                <a:solidFill>
                  <a:schemeClr val="tx1"/>
                </a:solidFill>
                <a:latin typeface="+mn-lt"/>
                <a:ea typeface="+mn-ea"/>
                <a:cs typeface="+mn-cs"/>
              </a:defRPr>
            </a:lvl8pPr>
            <a:lvl9pPr marL="4114800" lvl="8" indent="-304800" algn="l" defTabSz="914400" rtl="0" eaLnBrk="1" latinLnBrk="0" hangingPunct="1">
              <a:lnSpc>
                <a:spcPct val="90000"/>
              </a:lnSpc>
              <a:spcBef>
                <a:spcPts val="1600"/>
              </a:spcBef>
              <a:spcAft>
                <a:spcPts val="1600"/>
              </a:spcAft>
              <a:buClr>
                <a:srgbClr val="FFFFFF"/>
              </a:buClr>
              <a:buSzPts val="1200"/>
              <a:buFont typeface="Arial" panose="020B0604020202020204" pitchFamily="34" charset="0"/>
              <a:buAutoNum type="romanLcPeriod"/>
              <a:defRPr sz="1800" kern="1200">
                <a:solidFill>
                  <a:schemeClr val="tx1"/>
                </a:solidFill>
                <a:latin typeface="+mn-lt"/>
                <a:ea typeface="+mn-ea"/>
                <a:cs typeface="+mn-cs"/>
              </a:defRPr>
            </a:lvl9pPr>
          </a:lstStyle>
          <a:p>
            <a:r>
              <a:rPr lang="en-US" dirty="0"/>
              <a:t>CEO Schoolify:</a:t>
            </a:r>
          </a:p>
          <a:p>
            <a:r>
              <a:rPr lang="en-US" sz="1800" b="0" dirty="0" err="1"/>
              <a:t>Sokaina</a:t>
            </a:r>
            <a:r>
              <a:rPr lang="en-US" sz="1800" b="0" dirty="0"/>
              <a:t> </a:t>
            </a:r>
            <a:r>
              <a:rPr lang="en-US" sz="1800" b="0" dirty="0" err="1"/>
              <a:t>Sayouri</a:t>
            </a:r>
            <a:r>
              <a:rPr lang="en-US" sz="1800" b="0" dirty="0"/>
              <a:t> </a:t>
            </a:r>
          </a:p>
          <a:p>
            <a:r>
              <a:rPr lang="en-US" sz="1800" b="0" dirty="0"/>
              <a:t>Direction Maroc</a:t>
            </a:r>
          </a:p>
        </p:txBody>
      </p:sp>
    </p:spTree>
    <p:extLst>
      <p:ext uri="{BB962C8B-B14F-4D97-AF65-F5344CB8AC3E}">
        <p14:creationId xmlns:p14="http://schemas.microsoft.com/office/powerpoint/2010/main" val="23863589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ounded Rectangle 39">
            <a:extLst>
              <a:ext uri="{FF2B5EF4-FFF2-40B4-BE49-F238E27FC236}">
                <a16:creationId xmlns:a16="http://schemas.microsoft.com/office/drawing/2014/main" id="{DBC00418-FE79-AEF0-FD21-98768E8996A1}"/>
              </a:ext>
            </a:extLst>
          </p:cNvPr>
          <p:cNvSpPr/>
          <p:nvPr/>
        </p:nvSpPr>
        <p:spPr>
          <a:xfrm>
            <a:off x="4765390" y="2065819"/>
            <a:ext cx="2824006" cy="3995038"/>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sp>
        <p:nvSpPr>
          <p:cNvPr id="43" name="Rounded Rectangle 42">
            <a:extLst>
              <a:ext uri="{FF2B5EF4-FFF2-40B4-BE49-F238E27FC236}">
                <a16:creationId xmlns:a16="http://schemas.microsoft.com/office/drawing/2014/main" id="{B39A9551-797A-9305-E40C-78009E18EAA9}"/>
              </a:ext>
            </a:extLst>
          </p:cNvPr>
          <p:cNvSpPr/>
          <p:nvPr/>
        </p:nvSpPr>
        <p:spPr>
          <a:xfrm>
            <a:off x="1219200" y="2133600"/>
            <a:ext cx="2824006" cy="3995038"/>
          </a:xfrm>
          <a:prstGeom prst="roundRect">
            <a:avLst>
              <a:gd name="adj"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sp>
        <p:nvSpPr>
          <p:cNvPr id="14" name="Text Placeholder 13">
            <a:extLst>
              <a:ext uri="{FF2B5EF4-FFF2-40B4-BE49-F238E27FC236}">
                <a16:creationId xmlns:a16="http://schemas.microsoft.com/office/drawing/2014/main" id="{1E841B4B-7FE5-6AEF-2719-F55E9726E18A}"/>
              </a:ext>
            </a:extLst>
          </p:cNvPr>
          <p:cNvSpPr>
            <a:spLocks noGrp="1"/>
          </p:cNvSpPr>
          <p:nvPr>
            <p:ph type="body" idx="42"/>
          </p:nvPr>
        </p:nvSpPr>
        <p:spPr/>
        <p:txBody>
          <a:bodyPr/>
          <a:lstStyle/>
          <a:p>
            <a:r>
              <a:rPr lang="en-US" sz="1800" b="1" dirty="0"/>
              <a:t>SOON </a:t>
            </a:r>
          </a:p>
        </p:txBody>
      </p:sp>
      <p:sp>
        <p:nvSpPr>
          <p:cNvPr id="13" name="Text Placeholder 12">
            <a:extLst>
              <a:ext uri="{FF2B5EF4-FFF2-40B4-BE49-F238E27FC236}">
                <a16:creationId xmlns:a16="http://schemas.microsoft.com/office/drawing/2014/main" id="{24372BC7-F96A-9CA9-ED7C-6046AA3A26ED}"/>
              </a:ext>
            </a:extLst>
          </p:cNvPr>
          <p:cNvSpPr>
            <a:spLocks noGrp="1"/>
          </p:cNvSpPr>
          <p:nvPr>
            <p:ph type="body" idx="41"/>
          </p:nvPr>
        </p:nvSpPr>
        <p:spPr/>
        <p:txBody>
          <a:bodyPr/>
          <a:lstStyle/>
          <a:p>
            <a:r>
              <a:rPr lang="en-US" sz="1800" b="1" dirty="0" err="1"/>
              <a:t>Depuis</a:t>
            </a:r>
            <a:r>
              <a:rPr lang="en-US" sz="1800" b="1" dirty="0"/>
              <a:t> </a:t>
            </a:r>
          </a:p>
        </p:txBody>
      </p:sp>
      <p:sp>
        <p:nvSpPr>
          <p:cNvPr id="11" name="Text Placeholder 10">
            <a:extLst>
              <a:ext uri="{FF2B5EF4-FFF2-40B4-BE49-F238E27FC236}">
                <a16:creationId xmlns:a16="http://schemas.microsoft.com/office/drawing/2014/main" id="{D98EFF25-C7A9-E0F5-0BC2-627BAD5DBF13}"/>
              </a:ext>
            </a:extLst>
          </p:cNvPr>
          <p:cNvSpPr>
            <a:spLocks noGrp="1"/>
          </p:cNvSpPr>
          <p:nvPr>
            <p:ph type="body" idx="39"/>
          </p:nvPr>
        </p:nvSpPr>
        <p:spPr/>
        <p:txBody>
          <a:bodyPr/>
          <a:lstStyle/>
          <a:p>
            <a:r>
              <a:rPr lang="en-US" dirty="0"/>
              <a:t>2024</a:t>
            </a:r>
          </a:p>
        </p:txBody>
      </p:sp>
      <p:sp>
        <p:nvSpPr>
          <p:cNvPr id="10" name="Text Placeholder 9">
            <a:extLst>
              <a:ext uri="{FF2B5EF4-FFF2-40B4-BE49-F238E27FC236}">
                <a16:creationId xmlns:a16="http://schemas.microsoft.com/office/drawing/2014/main" id="{AB77A678-7829-D995-9710-BC7CA8683E45}"/>
              </a:ext>
            </a:extLst>
          </p:cNvPr>
          <p:cNvSpPr>
            <a:spLocks noGrp="1"/>
          </p:cNvSpPr>
          <p:nvPr>
            <p:ph type="body" idx="38"/>
          </p:nvPr>
        </p:nvSpPr>
        <p:spPr/>
        <p:txBody>
          <a:bodyPr/>
          <a:lstStyle/>
          <a:p>
            <a:r>
              <a:rPr lang="en-US" dirty="0"/>
              <a:t>2022</a:t>
            </a:r>
          </a:p>
        </p:txBody>
      </p:sp>
      <p:sp>
        <p:nvSpPr>
          <p:cNvPr id="6" name="Text Placeholder 5">
            <a:extLst>
              <a:ext uri="{FF2B5EF4-FFF2-40B4-BE49-F238E27FC236}">
                <a16:creationId xmlns:a16="http://schemas.microsoft.com/office/drawing/2014/main" id="{F25B2F6E-81C3-BA17-2D3D-4338FF5950AE}"/>
              </a:ext>
            </a:extLst>
          </p:cNvPr>
          <p:cNvSpPr>
            <a:spLocks noGrp="1"/>
          </p:cNvSpPr>
          <p:nvPr>
            <p:ph type="body" idx="34"/>
          </p:nvPr>
        </p:nvSpPr>
        <p:spPr/>
        <p:txBody>
          <a:bodyPr/>
          <a:lstStyle/>
          <a:p>
            <a:r>
              <a:rPr lang="en-US" dirty="0"/>
              <a:t>Premium</a:t>
            </a:r>
          </a:p>
        </p:txBody>
      </p:sp>
      <p:sp>
        <p:nvSpPr>
          <p:cNvPr id="5" name="Text Placeholder 4">
            <a:extLst>
              <a:ext uri="{FF2B5EF4-FFF2-40B4-BE49-F238E27FC236}">
                <a16:creationId xmlns:a16="http://schemas.microsoft.com/office/drawing/2014/main" id="{D9C78286-38D7-BF21-E090-968061A9848E}"/>
              </a:ext>
            </a:extLst>
          </p:cNvPr>
          <p:cNvSpPr>
            <a:spLocks noGrp="1"/>
          </p:cNvSpPr>
          <p:nvPr>
            <p:ph type="body" idx="33"/>
          </p:nvPr>
        </p:nvSpPr>
        <p:spPr/>
        <p:txBody>
          <a:bodyPr/>
          <a:lstStyle/>
          <a:p>
            <a:r>
              <a:rPr lang="en-US" dirty="0" err="1"/>
              <a:t>Filale</a:t>
            </a:r>
            <a:r>
              <a:rPr lang="en-US" dirty="0"/>
              <a:t> </a:t>
            </a:r>
            <a:r>
              <a:rPr lang="en-US" dirty="0" err="1"/>
              <a:t>en</a:t>
            </a:r>
            <a:r>
              <a:rPr lang="en-US" dirty="0"/>
              <a:t> France </a:t>
            </a:r>
          </a:p>
        </p:txBody>
      </p:sp>
      <p:sp>
        <p:nvSpPr>
          <p:cNvPr id="4" name="Text Placeholder 3">
            <a:extLst>
              <a:ext uri="{FF2B5EF4-FFF2-40B4-BE49-F238E27FC236}">
                <a16:creationId xmlns:a16="http://schemas.microsoft.com/office/drawing/2014/main" id="{5CFC7660-304F-70D1-91C8-35237A970B08}"/>
              </a:ext>
            </a:extLst>
          </p:cNvPr>
          <p:cNvSpPr>
            <a:spLocks noGrp="1"/>
          </p:cNvSpPr>
          <p:nvPr>
            <p:ph type="body" idx="32"/>
          </p:nvPr>
        </p:nvSpPr>
        <p:spPr/>
        <p:txBody>
          <a:bodyPr/>
          <a:lstStyle/>
          <a:p>
            <a:r>
              <a:rPr lang="en-US" dirty="0" err="1"/>
              <a:t>Siége</a:t>
            </a:r>
            <a:r>
              <a:rPr lang="en-US" dirty="0"/>
              <a:t> Au Maroc </a:t>
            </a:r>
          </a:p>
        </p:txBody>
      </p:sp>
      <p:sp>
        <p:nvSpPr>
          <p:cNvPr id="2" name="Title 1">
            <a:extLst>
              <a:ext uri="{FF2B5EF4-FFF2-40B4-BE49-F238E27FC236}">
                <a16:creationId xmlns:a16="http://schemas.microsoft.com/office/drawing/2014/main" id="{FF6BF7F5-47AB-222F-B469-FFE1B02733CF}"/>
              </a:ext>
            </a:extLst>
          </p:cNvPr>
          <p:cNvSpPr>
            <a:spLocks noGrp="1"/>
          </p:cNvSpPr>
          <p:nvPr>
            <p:ph type="title"/>
          </p:nvPr>
        </p:nvSpPr>
        <p:spPr/>
        <p:txBody>
          <a:bodyPr/>
          <a:lstStyle/>
          <a:p>
            <a:r>
              <a:rPr lang="en-US" dirty="0"/>
              <a:t>Nos directions </a:t>
            </a:r>
          </a:p>
        </p:txBody>
      </p:sp>
      <p:cxnSp>
        <p:nvCxnSpPr>
          <p:cNvPr id="68" name="Straight Connector 67">
            <a:extLst>
              <a:ext uri="{FF2B5EF4-FFF2-40B4-BE49-F238E27FC236}">
                <a16:creationId xmlns:a16="http://schemas.microsoft.com/office/drawing/2014/main" id="{F598B690-FFAB-77AC-D39F-6B8A825E4803}"/>
              </a:ext>
            </a:extLst>
          </p:cNvPr>
          <p:cNvCxnSpPr>
            <a:cxnSpLocks/>
          </p:cNvCxnSpPr>
          <p:nvPr/>
        </p:nvCxnSpPr>
        <p:spPr>
          <a:xfrm>
            <a:off x="1806630" y="3168790"/>
            <a:ext cx="1649145"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3EAB0711-A2C1-DF34-96BE-FB4DBA66901E}"/>
              </a:ext>
            </a:extLst>
          </p:cNvPr>
          <p:cNvCxnSpPr>
            <a:cxnSpLocks/>
          </p:cNvCxnSpPr>
          <p:nvPr/>
        </p:nvCxnSpPr>
        <p:spPr>
          <a:xfrm>
            <a:off x="5259826" y="3168790"/>
            <a:ext cx="1649145"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2FCAEA6A-4AEF-B120-FAFB-E7F50951B992}"/>
              </a:ext>
            </a:extLst>
          </p:cNvPr>
          <p:cNvSpPr/>
          <p:nvPr/>
        </p:nvSpPr>
        <p:spPr>
          <a:xfrm>
            <a:off x="-13252" y="117335"/>
            <a:ext cx="9209230" cy="51806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059920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6E3E96A-38D1-3CA6-8555-52D90F7B253F}"/>
              </a:ext>
            </a:extLst>
          </p:cNvPr>
          <p:cNvSpPr>
            <a:spLocks noGrp="1"/>
          </p:cNvSpPr>
          <p:nvPr>
            <p:ph type="title"/>
          </p:nvPr>
        </p:nvSpPr>
        <p:spPr/>
        <p:txBody>
          <a:bodyPr/>
          <a:lstStyle/>
          <a:p>
            <a:r>
              <a:rPr lang="en-US" b="0" dirty="0">
                <a:latin typeface="Bebas Neue" panose="020B0606020202050201" pitchFamily="34" charset="77"/>
                <a:ea typeface="Lato Heavy" charset="0"/>
                <a:cs typeface="Poppins" pitchFamily="2" charset="77"/>
              </a:rPr>
              <a:t>Financial</a:t>
            </a:r>
            <a:endParaRPr lang="en-US" b="0" dirty="0">
              <a:latin typeface="Bebas Neue" panose="020B0606020202050201" pitchFamily="34" charset="77"/>
            </a:endParaRPr>
          </a:p>
        </p:txBody>
      </p:sp>
      <p:sp>
        <p:nvSpPr>
          <p:cNvPr id="9" name="Text Placeholder 8">
            <a:extLst>
              <a:ext uri="{FF2B5EF4-FFF2-40B4-BE49-F238E27FC236}">
                <a16:creationId xmlns:a16="http://schemas.microsoft.com/office/drawing/2014/main" id="{5DB75574-A75F-B029-706B-23E99DEF28BB}"/>
              </a:ext>
            </a:extLst>
          </p:cNvPr>
          <p:cNvSpPr>
            <a:spLocks noGrp="1"/>
          </p:cNvSpPr>
          <p:nvPr>
            <p:ph type="body" idx="10"/>
          </p:nvPr>
        </p:nvSpPr>
        <p:spPr/>
        <p:txBody>
          <a:bodyPr/>
          <a:lstStyle/>
          <a:p>
            <a:r>
              <a:rPr lang="fr-MA" sz="1600" b="1" dirty="0"/>
              <a:t>Votre école en ligne en un seul clic</a:t>
            </a:r>
            <a:endParaRPr lang="en-US" dirty="0"/>
          </a:p>
        </p:txBody>
      </p:sp>
      <p:sp>
        <p:nvSpPr>
          <p:cNvPr id="8" name="Subtitle 7">
            <a:extLst>
              <a:ext uri="{FF2B5EF4-FFF2-40B4-BE49-F238E27FC236}">
                <a16:creationId xmlns:a16="http://schemas.microsoft.com/office/drawing/2014/main" id="{F33991C6-173E-7303-A4A6-6696E3B9AFDF}"/>
              </a:ext>
            </a:extLst>
          </p:cNvPr>
          <p:cNvSpPr>
            <a:spLocks noGrp="1"/>
          </p:cNvSpPr>
          <p:nvPr>
            <p:ph type="subTitle" idx="1"/>
          </p:nvPr>
        </p:nvSpPr>
        <p:spPr/>
        <p:txBody>
          <a:bodyPr/>
          <a:lstStyle/>
          <a:p>
            <a:r>
              <a:rPr lang="en-US" dirty="0"/>
              <a:t>07.</a:t>
            </a:r>
          </a:p>
        </p:txBody>
      </p:sp>
    </p:spTree>
    <p:extLst>
      <p:ext uri="{BB962C8B-B14F-4D97-AF65-F5344CB8AC3E}">
        <p14:creationId xmlns:p14="http://schemas.microsoft.com/office/powerpoint/2010/main" val="22103884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7127EAC8-0F39-A810-869A-C84E79260FA3}"/>
              </a:ext>
            </a:extLst>
          </p:cNvPr>
          <p:cNvSpPr>
            <a:spLocks noGrp="1"/>
          </p:cNvSpPr>
          <p:nvPr>
            <p:ph type="body" idx="32"/>
          </p:nvPr>
        </p:nvSpPr>
        <p:spPr>
          <a:xfrm>
            <a:off x="2529420" y="4953000"/>
            <a:ext cx="6233580" cy="805592"/>
          </a:xfrm>
        </p:spPr>
        <p:txBody>
          <a:bodyPr/>
          <a:lstStyle/>
          <a:p>
            <a:r>
              <a:rPr lang="en-US" dirty="0"/>
              <a:t>Le chiffre </a:t>
            </a:r>
            <a:r>
              <a:rPr lang="en-US" dirty="0" err="1"/>
              <a:t>d’affaire</a:t>
            </a:r>
            <a:r>
              <a:rPr lang="en-US" dirty="0"/>
              <a:t> </a:t>
            </a:r>
            <a:r>
              <a:rPr lang="en-US" dirty="0" err="1"/>
              <a:t>à</a:t>
            </a:r>
            <a:r>
              <a:rPr lang="en-US" dirty="0"/>
              <a:t> </a:t>
            </a:r>
            <a:r>
              <a:rPr lang="en-US" dirty="0" err="1"/>
              <a:t>atteindre</a:t>
            </a:r>
            <a:r>
              <a:rPr lang="en-US" dirty="0"/>
              <a:t> pour 2024/2025/2026</a:t>
            </a:r>
          </a:p>
        </p:txBody>
      </p:sp>
      <p:sp>
        <p:nvSpPr>
          <p:cNvPr id="9" name="Text Placeholder 8">
            <a:extLst>
              <a:ext uri="{FF2B5EF4-FFF2-40B4-BE49-F238E27FC236}">
                <a16:creationId xmlns:a16="http://schemas.microsoft.com/office/drawing/2014/main" id="{542596E9-2D9D-1A2E-9F66-D49752A97E5F}"/>
              </a:ext>
            </a:extLst>
          </p:cNvPr>
          <p:cNvSpPr>
            <a:spLocks noGrp="1"/>
          </p:cNvSpPr>
          <p:nvPr>
            <p:ph type="body" idx="33"/>
          </p:nvPr>
        </p:nvSpPr>
        <p:spPr>
          <a:xfrm>
            <a:off x="642576" y="5122309"/>
            <a:ext cx="1886843" cy="407762"/>
          </a:xfrm>
        </p:spPr>
        <p:txBody>
          <a:bodyPr/>
          <a:lstStyle/>
          <a:p>
            <a:r>
              <a:rPr lang="en-US" dirty="0"/>
              <a:t>CFA</a:t>
            </a:r>
          </a:p>
        </p:txBody>
      </p:sp>
      <p:sp>
        <p:nvSpPr>
          <p:cNvPr id="6" name="Text Placeholder 5">
            <a:extLst>
              <a:ext uri="{FF2B5EF4-FFF2-40B4-BE49-F238E27FC236}">
                <a16:creationId xmlns:a16="http://schemas.microsoft.com/office/drawing/2014/main" id="{5EA4AD47-DA6C-8314-AA22-09E9584D9631}"/>
              </a:ext>
            </a:extLst>
          </p:cNvPr>
          <p:cNvSpPr>
            <a:spLocks noGrp="1"/>
          </p:cNvSpPr>
          <p:nvPr>
            <p:ph type="body" idx="30"/>
          </p:nvPr>
        </p:nvSpPr>
        <p:spPr>
          <a:xfrm>
            <a:off x="2529420" y="3769544"/>
            <a:ext cx="6157380" cy="805592"/>
          </a:xfrm>
        </p:spPr>
        <p:txBody>
          <a:bodyPr/>
          <a:lstStyle/>
          <a:p>
            <a:r>
              <a:rPr lang="en-US" dirty="0" err="1"/>
              <a:t>Nombre</a:t>
            </a:r>
            <a:r>
              <a:rPr lang="en-US" dirty="0"/>
              <a:t> </a:t>
            </a:r>
            <a:r>
              <a:rPr lang="en-US" dirty="0" err="1"/>
              <a:t>d’écoles</a:t>
            </a:r>
            <a:r>
              <a:rPr lang="en-US" dirty="0"/>
              <a:t> et de </a:t>
            </a:r>
            <a:r>
              <a:rPr lang="en-US" dirty="0" err="1"/>
              <a:t>partenaires</a:t>
            </a:r>
            <a:r>
              <a:rPr lang="en-US" dirty="0"/>
              <a:t> </a:t>
            </a:r>
            <a:r>
              <a:rPr lang="en-US" dirty="0" err="1"/>
              <a:t>à</a:t>
            </a:r>
            <a:r>
              <a:rPr lang="en-US" dirty="0"/>
              <a:t> </a:t>
            </a:r>
            <a:r>
              <a:rPr lang="en-US" dirty="0" err="1"/>
              <a:t>valider</a:t>
            </a:r>
            <a:r>
              <a:rPr lang="en-US" dirty="0"/>
              <a:t> 2024/2025/2026</a:t>
            </a:r>
          </a:p>
        </p:txBody>
      </p:sp>
      <p:sp>
        <p:nvSpPr>
          <p:cNvPr id="7" name="Text Placeholder 6">
            <a:extLst>
              <a:ext uri="{FF2B5EF4-FFF2-40B4-BE49-F238E27FC236}">
                <a16:creationId xmlns:a16="http://schemas.microsoft.com/office/drawing/2014/main" id="{ACF96BC5-3883-3547-16D5-9C574DA9664F}"/>
              </a:ext>
            </a:extLst>
          </p:cNvPr>
          <p:cNvSpPr>
            <a:spLocks noGrp="1"/>
          </p:cNvSpPr>
          <p:nvPr>
            <p:ph type="body" idx="31"/>
          </p:nvPr>
        </p:nvSpPr>
        <p:spPr>
          <a:xfrm>
            <a:off x="642576" y="3918074"/>
            <a:ext cx="2024424" cy="657062"/>
          </a:xfrm>
        </p:spPr>
        <p:txBody>
          <a:bodyPr/>
          <a:lstStyle/>
          <a:p>
            <a:r>
              <a:rPr lang="en-US" dirty="0" err="1"/>
              <a:t>Nombre</a:t>
            </a:r>
            <a:r>
              <a:rPr lang="en-US" dirty="0"/>
              <a:t> </a:t>
            </a:r>
            <a:r>
              <a:rPr lang="en-US" dirty="0" err="1"/>
              <a:t>d’écoles</a:t>
            </a:r>
            <a:endParaRPr lang="en-US" dirty="0"/>
          </a:p>
        </p:txBody>
      </p:sp>
      <p:sp>
        <p:nvSpPr>
          <p:cNvPr id="4" name="Text Placeholder 3">
            <a:extLst>
              <a:ext uri="{FF2B5EF4-FFF2-40B4-BE49-F238E27FC236}">
                <a16:creationId xmlns:a16="http://schemas.microsoft.com/office/drawing/2014/main" id="{533F6C99-C9B9-3100-4890-352907F1B004}"/>
              </a:ext>
            </a:extLst>
          </p:cNvPr>
          <p:cNvSpPr>
            <a:spLocks noGrp="1"/>
          </p:cNvSpPr>
          <p:nvPr>
            <p:ph type="body" idx="29"/>
          </p:nvPr>
        </p:nvSpPr>
        <p:spPr>
          <a:xfrm>
            <a:off x="2529420" y="2565309"/>
            <a:ext cx="6385980" cy="805592"/>
          </a:xfrm>
        </p:spPr>
        <p:txBody>
          <a:bodyPr/>
          <a:lstStyle/>
          <a:p>
            <a:r>
              <a:rPr lang="en-US" dirty="0"/>
              <a:t>Progression de </a:t>
            </a:r>
            <a:r>
              <a:rPr lang="en-US" dirty="0" err="1"/>
              <a:t>nombre</a:t>
            </a:r>
            <a:r>
              <a:rPr lang="en-US" dirty="0"/>
              <a:t> de users pendant les trois </a:t>
            </a:r>
            <a:r>
              <a:rPr lang="en-US" dirty="0" err="1"/>
              <a:t>prochaines</a:t>
            </a:r>
            <a:r>
              <a:rPr lang="en-US" dirty="0"/>
              <a:t> </a:t>
            </a:r>
            <a:r>
              <a:rPr lang="en-US" dirty="0" err="1"/>
              <a:t>années</a:t>
            </a:r>
            <a:endParaRPr lang="en-US" dirty="0"/>
          </a:p>
        </p:txBody>
      </p:sp>
      <p:sp>
        <p:nvSpPr>
          <p:cNvPr id="2" name="Text Placeholder 1">
            <a:extLst>
              <a:ext uri="{FF2B5EF4-FFF2-40B4-BE49-F238E27FC236}">
                <a16:creationId xmlns:a16="http://schemas.microsoft.com/office/drawing/2014/main" id="{3EED238F-B0C4-D846-C8B3-280D9284F54A}"/>
              </a:ext>
            </a:extLst>
          </p:cNvPr>
          <p:cNvSpPr>
            <a:spLocks noGrp="1"/>
          </p:cNvSpPr>
          <p:nvPr>
            <p:ph type="body" idx="28"/>
          </p:nvPr>
        </p:nvSpPr>
        <p:spPr>
          <a:xfrm>
            <a:off x="642576" y="2565308"/>
            <a:ext cx="1886843" cy="577072"/>
          </a:xfrm>
        </p:spPr>
        <p:txBody>
          <a:bodyPr/>
          <a:lstStyle/>
          <a:p>
            <a:r>
              <a:rPr lang="en-US" dirty="0" err="1"/>
              <a:t>Nombre</a:t>
            </a:r>
            <a:r>
              <a:rPr lang="en-US" dirty="0"/>
              <a:t> </a:t>
            </a:r>
            <a:r>
              <a:rPr lang="en-US" dirty="0" err="1"/>
              <a:t>d’utilisateurs</a:t>
            </a:r>
            <a:endParaRPr lang="en-US" dirty="0"/>
          </a:p>
        </p:txBody>
      </p:sp>
      <p:sp>
        <p:nvSpPr>
          <p:cNvPr id="5" name="Title 4">
            <a:extLst>
              <a:ext uri="{FF2B5EF4-FFF2-40B4-BE49-F238E27FC236}">
                <a16:creationId xmlns:a16="http://schemas.microsoft.com/office/drawing/2014/main" id="{1D71E902-D90F-5BDA-E884-8A14CF979753}"/>
              </a:ext>
            </a:extLst>
          </p:cNvPr>
          <p:cNvSpPr>
            <a:spLocks noGrp="1"/>
          </p:cNvSpPr>
          <p:nvPr>
            <p:ph type="title"/>
          </p:nvPr>
        </p:nvSpPr>
        <p:spPr/>
        <p:txBody>
          <a:bodyPr/>
          <a:lstStyle/>
          <a:p>
            <a:r>
              <a:rPr lang="en-US" dirty="0"/>
              <a:t>Nos projections :</a:t>
            </a:r>
          </a:p>
        </p:txBody>
      </p:sp>
      <p:sp>
        <p:nvSpPr>
          <p:cNvPr id="11" name="Rectangle 10">
            <a:extLst>
              <a:ext uri="{FF2B5EF4-FFF2-40B4-BE49-F238E27FC236}">
                <a16:creationId xmlns:a16="http://schemas.microsoft.com/office/drawing/2014/main" id="{1E4E0595-EA9D-D0F3-55DD-C0DE8D4462EF}"/>
              </a:ext>
            </a:extLst>
          </p:cNvPr>
          <p:cNvSpPr/>
          <p:nvPr/>
        </p:nvSpPr>
        <p:spPr>
          <a:xfrm>
            <a:off x="-13252" y="117335"/>
            <a:ext cx="9209230" cy="51806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444430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D71E902-D90F-5BDA-E884-8A14CF979753}"/>
              </a:ext>
            </a:extLst>
          </p:cNvPr>
          <p:cNvSpPr>
            <a:spLocks noGrp="1"/>
          </p:cNvSpPr>
          <p:nvPr>
            <p:ph type="title"/>
          </p:nvPr>
        </p:nvSpPr>
        <p:spPr/>
        <p:txBody>
          <a:bodyPr/>
          <a:lstStyle/>
          <a:p>
            <a:r>
              <a:rPr lang="en-US" dirty="0"/>
              <a:t>Chiffres </a:t>
            </a:r>
            <a:r>
              <a:rPr lang="en-US" dirty="0" err="1"/>
              <a:t>clés</a:t>
            </a:r>
            <a:r>
              <a:rPr lang="en-US" dirty="0"/>
              <a:t> :</a:t>
            </a:r>
          </a:p>
        </p:txBody>
      </p:sp>
      <p:pic>
        <p:nvPicPr>
          <p:cNvPr id="3074" name="Picture 2">
            <a:extLst>
              <a:ext uri="{FF2B5EF4-FFF2-40B4-BE49-F238E27FC236}">
                <a16:creationId xmlns:a16="http://schemas.microsoft.com/office/drawing/2014/main" id="{F9DE93AF-E696-04DF-7AC0-37AB077DC1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000" y="1789615"/>
            <a:ext cx="9356725" cy="456022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F17AF5C6-F832-53C5-9974-D1D546871CA5}"/>
              </a:ext>
            </a:extLst>
          </p:cNvPr>
          <p:cNvSpPr/>
          <p:nvPr/>
        </p:nvSpPr>
        <p:spPr>
          <a:xfrm>
            <a:off x="-13252" y="117335"/>
            <a:ext cx="9209230" cy="51806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91336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D71E902-D90F-5BDA-E884-8A14CF979753}"/>
              </a:ext>
            </a:extLst>
          </p:cNvPr>
          <p:cNvSpPr>
            <a:spLocks noGrp="1"/>
          </p:cNvSpPr>
          <p:nvPr>
            <p:ph type="title"/>
          </p:nvPr>
        </p:nvSpPr>
        <p:spPr/>
        <p:txBody>
          <a:bodyPr/>
          <a:lstStyle/>
          <a:p>
            <a:r>
              <a:rPr lang="en-US" dirty="0" err="1"/>
              <a:t>Nombre</a:t>
            </a:r>
            <a:r>
              <a:rPr lang="en-US" dirty="0"/>
              <a:t> </a:t>
            </a:r>
            <a:r>
              <a:rPr lang="en-US" dirty="0" err="1"/>
              <a:t>d’écoles</a:t>
            </a:r>
            <a:r>
              <a:rPr lang="en-US" dirty="0"/>
              <a:t>:</a:t>
            </a:r>
          </a:p>
        </p:txBody>
      </p:sp>
      <p:pic>
        <p:nvPicPr>
          <p:cNvPr id="5122" name="Picture 2">
            <a:extLst>
              <a:ext uri="{FF2B5EF4-FFF2-40B4-BE49-F238E27FC236}">
                <a16:creationId xmlns:a16="http://schemas.microsoft.com/office/drawing/2014/main" id="{57C9D8B2-1535-E563-1563-2C26A6C61D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1905000"/>
            <a:ext cx="10118725" cy="4666422"/>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41457658-262C-21E8-4CB2-51CC57420EA9}"/>
              </a:ext>
            </a:extLst>
          </p:cNvPr>
          <p:cNvSpPr/>
          <p:nvPr/>
        </p:nvSpPr>
        <p:spPr>
          <a:xfrm>
            <a:off x="-13252" y="117335"/>
            <a:ext cx="9209230" cy="51806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854159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D71E902-D90F-5BDA-E884-8A14CF979753}"/>
              </a:ext>
            </a:extLst>
          </p:cNvPr>
          <p:cNvSpPr>
            <a:spLocks noGrp="1"/>
          </p:cNvSpPr>
          <p:nvPr>
            <p:ph type="title"/>
          </p:nvPr>
        </p:nvSpPr>
        <p:spPr>
          <a:xfrm>
            <a:off x="655871" y="773952"/>
            <a:ext cx="10697929" cy="1015663"/>
          </a:xfrm>
        </p:spPr>
        <p:txBody>
          <a:bodyPr/>
          <a:lstStyle/>
          <a:p>
            <a:r>
              <a:rPr lang="en-US" dirty="0"/>
              <a:t>Chiffres </a:t>
            </a:r>
            <a:r>
              <a:rPr lang="en-US" dirty="0" err="1"/>
              <a:t>clés</a:t>
            </a:r>
            <a:r>
              <a:rPr lang="en-US" dirty="0"/>
              <a:t> : </a:t>
            </a:r>
            <a:r>
              <a:rPr lang="en-US" dirty="0" err="1"/>
              <a:t>cFA</a:t>
            </a:r>
            <a:r>
              <a:rPr lang="en-US" dirty="0"/>
              <a:t> </a:t>
            </a:r>
            <a:r>
              <a:rPr lang="en-US" dirty="0" err="1"/>
              <a:t>en</a:t>
            </a:r>
            <a:r>
              <a:rPr lang="en-US" dirty="0"/>
              <a:t> K 2024/2025/2026</a:t>
            </a:r>
          </a:p>
        </p:txBody>
      </p:sp>
      <p:pic>
        <p:nvPicPr>
          <p:cNvPr id="1026" name="Picture 2">
            <a:extLst>
              <a:ext uri="{FF2B5EF4-FFF2-40B4-BE49-F238E27FC236}">
                <a16:creationId xmlns:a16="http://schemas.microsoft.com/office/drawing/2014/main" id="{05E681F4-4833-1582-A29E-E8C572A63B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1789615"/>
            <a:ext cx="10173545" cy="4876799"/>
          </a:xfrm>
          <a:prstGeom prst="rect">
            <a:avLst/>
          </a:prstGeom>
          <a:noFill/>
          <a:extLst>
            <a:ext uri="{909E8E84-426E-40DD-AFC4-6F175D3DCCD1}">
              <a14:hiddenFill xmlns:a14="http://schemas.microsoft.com/office/drawing/2010/main">
                <a:solidFill>
                  <a:srgbClr val="FFFFFF"/>
                </a:solidFill>
              </a14:hiddenFill>
            </a:ext>
          </a:extLst>
        </p:spPr>
      </p:pic>
      <p:sp>
        <p:nvSpPr>
          <p:cNvPr id="26" name="Rectangle 25">
            <a:extLst>
              <a:ext uri="{FF2B5EF4-FFF2-40B4-BE49-F238E27FC236}">
                <a16:creationId xmlns:a16="http://schemas.microsoft.com/office/drawing/2014/main" id="{F5C1AB3E-D045-BA3A-E8A2-4BD88A6177A6}"/>
              </a:ext>
            </a:extLst>
          </p:cNvPr>
          <p:cNvSpPr/>
          <p:nvPr/>
        </p:nvSpPr>
        <p:spPr>
          <a:xfrm>
            <a:off x="-13252" y="117335"/>
            <a:ext cx="9209230" cy="51806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270055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D71E902-D90F-5BDA-E884-8A14CF979753}"/>
              </a:ext>
            </a:extLst>
          </p:cNvPr>
          <p:cNvSpPr>
            <a:spLocks noGrp="1"/>
          </p:cNvSpPr>
          <p:nvPr>
            <p:ph type="title"/>
          </p:nvPr>
        </p:nvSpPr>
        <p:spPr/>
        <p:txBody>
          <a:bodyPr/>
          <a:lstStyle/>
          <a:p>
            <a:r>
              <a:rPr lang="en-US" dirty="0"/>
              <a:t>Nos </a:t>
            </a:r>
            <a:r>
              <a:rPr lang="en-US" dirty="0" err="1"/>
              <a:t>Bessoins</a:t>
            </a:r>
            <a:r>
              <a:rPr lang="en-US" dirty="0"/>
              <a:t> :</a:t>
            </a:r>
          </a:p>
        </p:txBody>
      </p:sp>
      <p:sp>
        <p:nvSpPr>
          <p:cNvPr id="11" name="Rectangle 10">
            <a:extLst>
              <a:ext uri="{FF2B5EF4-FFF2-40B4-BE49-F238E27FC236}">
                <a16:creationId xmlns:a16="http://schemas.microsoft.com/office/drawing/2014/main" id="{1E4E0595-EA9D-D0F3-55DD-C0DE8D4462EF}"/>
              </a:ext>
            </a:extLst>
          </p:cNvPr>
          <p:cNvSpPr/>
          <p:nvPr/>
        </p:nvSpPr>
        <p:spPr>
          <a:xfrm>
            <a:off x="-13252" y="117335"/>
            <a:ext cx="9209230" cy="51806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3" name="Tableau 22">
            <a:extLst>
              <a:ext uri="{FF2B5EF4-FFF2-40B4-BE49-F238E27FC236}">
                <a16:creationId xmlns:a16="http://schemas.microsoft.com/office/drawing/2014/main" id="{2D2152EE-E04B-0384-D47D-ED06D9069270}"/>
              </a:ext>
            </a:extLst>
          </p:cNvPr>
          <p:cNvGraphicFramePr>
            <a:graphicFrameLocks noGrp="1"/>
          </p:cNvGraphicFramePr>
          <p:nvPr>
            <p:extLst>
              <p:ext uri="{D42A27DB-BD31-4B8C-83A1-F6EECF244321}">
                <p14:modId xmlns:p14="http://schemas.microsoft.com/office/powerpoint/2010/main" val="2288979503"/>
              </p:ext>
            </p:extLst>
          </p:nvPr>
        </p:nvGraphicFramePr>
        <p:xfrm>
          <a:off x="655872" y="2087880"/>
          <a:ext cx="10545528" cy="1950719"/>
        </p:xfrm>
        <a:graphic>
          <a:graphicData uri="http://schemas.openxmlformats.org/drawingml/2006/table">
            <a:tbl>
              <a:tblPr/>
              <a:tblGrid>
                <a:gridCol w="4561515">
                  <a:extLst>
                    <a:ext uri="{9D8B030D-6E8A-4147-A177-3AD203B41FA5}">
                      <a16:colId xmlns:a16="http://schemas.microsoft.com/office/drawing/2014/main" val="3817611226"/>
                    </a:ext>
                  </a:extLst>
                </a:gridCol>
                <a:gridCol w="1684123">
                  <a:extLst>
                    <a:ext uri="{9D8B030D-6E8A-4147-A177-3AD203B41FA5}">
                      <a16:colId xmlns:a16="http://schemas.microsoft.com/office/drawing/2014/main" val="3185812709"/>
                    </a:ext>
                  </a:extLst>
                </a:gridCol>
                <a:gridCol w="1911062">
                  <a:extLst>
                    <a:ext uri="{9D8B030D-6E8A-4147-A177-3AD203B41FA5}">
                      <a16:colId xmlns:a16="http://schemas.microsoft.com/office/drawing/2014/main" val="2370460242"/>
                    </a:ext>
                  </a:extLst>
                </a:gridCol>
                <a:gridCol w="2388828">
                  <a:extLst>
                    <a:ext uri="{9D8B030D-6E8A-4147-A177-3AD203B41FA5}">
                      <a16:colId xmlns:a16="http://schemas.microsoft.com/office/drawing/2014/main" val="3471998530"/>
                    </a:ext>
                  </a:extLst>
                </a:gridCol>
              </a:tblGrid>
              <a:tr h="321425">
                <a:tc>
                  <a:txBody>
                    <a:bodyPr/>
                    <a:lstStyle/>
                    <a:p>
                      <a:pPr rtl="0" fontAlgn="b"/>
                      <a:r>
                        <a:rPr lang="fr-MA" sz="1200" b="1">
                          <a:effectLst/>
                          <a:latin typeface="Calibri" panose="020F0502020204030204" pitchFamily="34" charset="0"/>
                        </a:rPr>
                        <a:t>Revenues</a:t>
                      </a:r>
                    </a:p>
                  </a:txBody>
                  <a:tcPr marL="28575" marR="28575" marT="19050" marB="1905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4285F4"/>
                    </a:solidFill>
                  </a:tcPr>
                </a:tc>
                <a:tc>
                  <a:txBody>
                    <a:bodyPr/>
                    <a:lstStyle/>
                    <a:p>
                      <a:pPr algn="ctr" rtl="0" fontAlgn="b"/>
                      <a:r>
                        <a:rPr lang="fr-MA" sz="1200" b="1">
                          <a:effectLst/>
                          <a:latin typeface="Calibri" panose="020F0502020204030204" pitchFamily="34" charset="0"/>
                        </a:rPr>
                        <a:t>2024</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4285F4"/>
                    </a:solidFill>
                  </a:tcPr>
                </a:tc>
                <a:tc>
                  <a:txBody>
                    <a:bodyPr/>
                    <a:lstStyle/>
                    <a:p>
                      <a:pPr algn="ctr" rtl="0" fontAlgn="b"/>
                      <a:r>
                        <a:rPr lang="fr-MA" sz="1200" b="1">
                          <a:effectLst/>
                          <a:latin typeface="Calibri" panose="020F0502020204030204" pitchFamily="34" charset="0"/>
                        </a:rPr>
                        <a:t>2025</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4285F4"/>
                    </a:solidFill>
                  </a:tcPr>
                </a:tc>
                <a:tc>
                  <a:txBody>
                    <a:bodyPr/>
                    <a:lstStyle/>
                    <a:p>
                      <a:pPr algn="ctr" rtl="0" fontAlgn="b"/>
                      <a:r>
                        <a:rPr lang="fr-MA" sz="1200" b="1">
                          <a:effectLst/>
                          <a:latin typeface="Calibri" panose="020F0502020204030204" pitchFamily="34" charset="0"/>
                        </a:rPr>
                        <a:t>2026</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4285F4"/>
                    </a:solidFill>
                  </a:tcPr>
                </a:tc>
                <a:extLst>
                  <a:ext uri="{0D108BD9-81ED-4DB2-BD59-A6C34878D82A}">
                    <a16:rowId xmlns:a16="http://schemas.microsoft.com/office/drawing/2014/main" val="723378820"/>
                  </a:ext>
                </a:extLst>
              </a:tr>
              <a:tr h="321425">
                <a:tc>
                  <a:txBody>
                    <a:bodyPr/>
                    <a:lstStyle/>
                    <a:p>
                      <a:pPr rtl="0" fontAlgn="b"/>
                      <a:r>
                        <a:rPr lang="fr-MA" sz="1600" b="1" dirty="0" err="1">
                          <a:effectLst/>
                          <a:latin typeface="Calibri" panose="020F0502020204030204" pitchFamily="34" charset="0"/>
                        </a:rPr>
                        <a:t>Users</a:t>
                      </a:r>
                      <a:endParaRPr lang="fr-MA" sz="1600" b="1" dirty="0">
                        <a:effectLst/>
                        <a:latin typeface="Calibri" panose="020F0502020204030204" pitchFamily="34" charset="0"/>
                      </a:endParaRPr>
                    </a:p>
                  </a:txBody>
                  <a:tcPr marL="28575" marR="28575" marT="19050" marB="1905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r" rtl="0" fontAlgn="b"/>
                      <a:r>
                        <a:rPr lang="fr-MA" sz="1600" b="1" dirty="0">
                          <a:effectLst/>
                          <a:latin typeface="Calibri" panose="020F0502020204030204" pitchFamily="34" charset="0"/>
                        </a:rPr>
                        <a:t>140525</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r" rtl="0" fontAlgn="b"/>
                      <a:r>
                        <a:rPr lang="fr-MA" sz="1600" b="1" dirty="0">
                          <a:effectLst/>
                          <a:latin typeface="Calibri" panose="020F0502020204030204" pitchFamily="34" charset="0"/>
                        </a:rPr>
                        <a:t>320397</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r" rtl="0" fontAlgn="b"/>
                      <a:r>
                        <a:rPr lang="fr-MA" sz="1600" b="1" dirty="0">
                          <a:effectLst/>
                          <a:latin typeface="Calibri" panose="020F0502020204030204" pitchFamily="34" charset="0"/>
                        </a:rPr>
                        <a:t>579919</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375224845"/>
                  </a:ext>
                </a:extLst>
              </a:tr>
              <a:tr h="853440">
                <a:tc>
                  <a:txBody>
                    <a:bodyPr/>
                    <a:lstStyle/>
                    <a:p>
                      <a:pPr rtl="0" fontAlgn="b"/>
                      <a:r>
                        <a:rPr lang="fr-MA">
                          <a:effectLst/>
                        </a:rPr>
                        <a:t>Schools ( En afrique actuellement +120 ecoles dans 7 pays )</a:t>
                      </a:r>
                    </a:p>
                  </a:txBody>
                  <a:tcPr marL="28575" marR="28575" marT="19050" marB="1905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r" rtl="0" fontAlgn="b"/>
                      <a:r>
                        <a:rPr lang="fr-MA">
                          <a:effectLst/>
                        </a:rPr>
                        <a:t>210</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r" rtl="0" fontAlgn="b"/>
                      <a:r>
                        <a:rPr lang="fr-MA">
                          <a:effectLst/>
                        </a:rPr>
                        <a:t>479</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r" rtl="0" fontAlgn="b"/>
                      <a:r>
                        <a:rPr lang="fr-MA">
                          <a:effectLst/>
                        </a:rPr>
                        <a:t>867</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582573439"/>
                  </a:ext>
                </a:extLst>
              </a:tr>
              <a:tr h="454429">
                <a:tc>
                  <a:txBody>
                    <a:bodyPr/>
                    <a:lstStyle/>
                    <a:p>
                      <a:pPr rtl="0" fontAlgn="b"/>
                      <a:r>
                        <a:rPr lang="fr-MA">
                          <a:effectLst/>
                        </a:rPr>
                        <a:t>CA</a:t>
                      </a:r>
                    </a:p>
                  </a:txBody>
                  <a:tcPr marL="28575" marR="28575" marT="19050" marB="1905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r" rtl="0" fontAlgn="b"/>
                      <a:r>
                        <a:rPr lang="fr-MA" b="1" dirty="0">
                          <a:solidFill>
                            <a:schemeClr val="tx2">
                              <a:lumMod val="75000"/>
                              <a:lumOff val="25000"/>
                            </a:schemeClr>
                          </a:solidFill>
                          <a:effectLst/>
                        </a:rPr>
                        <a:t>2 844 583</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r" rtl="0" fontAlgn="b"/>
                      <a:r>
                        <a:rPr lang="fr-MA" b="1" dirty="0">
                          <a:solidFill>
                            <a:schemeClr val="tx2">
                              <a:lumMod val="75000"/>
                              <a:lumOff val="25000"/>
                            </a:schemeClr>
                          </a:solidFill>
                          <a:effectLst/>
                        </a:rPr>
                        <a:t>6 485 649,24</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r" rtl="0" fontAlgn="b"/>
                      <a:r>
                        <a:rPr lang="fr-MA" sz="2000" b="1" dirty="0">
                          <a:effectLst/>
                        </a:rPr>
                        <a:t>11 739 025,12</a:t>
                      </a:r>
                      <a:endParaRPr lang="fr-MA" b="1" dirty="0">
                        <a:effectLst/>
                      </a:endParaRP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21824627"/>
                  </a:ext>
                </a:extLst>
              </a:tr>
            </a:tbl>
          </a:graphicData>
        </a:graphic>
      </p:graphicFrame>
      <p:graphicFrame>
        <p:nvGraphicFramePr>
          <p:cNvPr id="24" name="Tableau 23">
            <a:extLst>
              <a:ext uri="{FF2B5EF4-FFF2-40B4-BE49-F238E27FC236}">
                <a16:creationId xmlns:a16="http://schemas.microsoft.com/office/drawing/2014/main" id="{F2798CC1-B075-E7EE-A7AC-A43C737FBF93}"/>
              </a:ext>
            </a:extLst>
          </p:cNvPr>
          <p:cNvGraphicFramePr>
            <a:graphicFrameLocks noGrp="1"/>
          </p:cNvGraphicFramePr>
          <p:nvPr>
            <p:extLst>
              <p:ext uri="{D42A27DB-BD31-4B8C-83A1-F6EECF244321}">
                <p14:modId xmlns:p14="http://schemas.microsoft.com/office/powerpoint/2010/main" val="1323880317"/>
              </p:ext>
            </p:extLst>
          </p:nvPr>
        </p:nvGraphicFramePr>
        <p:xfrm>
          <a:off x="655871" y="4205764"/>
          <a:ext cx="10545528" cy="220980"/>
        </p:xfrm>
        <a:graphic>
          <a:graphicData uri="http://schemas.openxmlformats.org/drawingml/2006/table">
            <a:tbl>
              <a:tblPr/>
              <a:tblGrid>
                <a:gridCol w="4525729">
                  <a:extLst>
                    <a:ext uri="{9D8B030D-6E8A-4147-A177-3AD203B41FA5}">
                      <a16:colId xmlns:a16="http://schemas.microsoft.com/office/drawing/2014/main" val="1329321253"/>
                    </a:ext>
                  </a:extLst>
                </a:gridCol>
                <a:gridCol w="1752600">
                  <a:extLst>
                    <a:ext uri="{9D8B030D-6E8A-4147-A177-3AD203B41FA5}">
                      <a16:colId xmlns:a16="http://schemas.microsoft.com/office/drawing/2014/main" val="1185505440"/>
                    </a:ext>
                  </a:extLst>
                </a:gridCol>
                <a:gridCol w="1905000">
                  <a:extLst>
                    <a:ext uri="{9D8B030D-6E8A-4147-A177-3AD203B41FA5}">
                      <a16:colId xmlns:a16="http://schemas.microsoft.com/office/drawing/2014/main" val="2423971374"/>
                    </a:ext>
                  </a:extLst>
                </a:gridCol>
                <a:gridCol w="2362199">
                  <a:extLst>
                    <a:ext uri="{9D8B030D-6E8A-4147-A177-3AD203B41FA5}">
                      <a16:colId xmlns:a16="http://schemas.microsoft.com/office/drawing/2014/main" val="4106560887"/>
                    </a:ext>
                  </a:extLst>
                </a:gridCol>
              </a:tblGrid>
              <a:tr h="0">
                <a:tc>
                  <a:txBody>
                    <a:bodyPr/>
                    <a:lstStyle/>
                    <a:p>
                      <a:pPr rtl="0" fontAlgn="b"/>
                      <a:r>
                        <a:rPr lang="fr-MA" sz="1200" b="0">
                          <a:effectLst/>
                          <a:latin typeface="Calibri" panose="020F0502020204030204" pitchFamily="34" charset="0"/>
                        </a:rPr>
                        <a:t>Total Costs</a:t>
                      </a:r>
                    </a:p>
                  </a:txBody>
                  <a:tcPr marL="28575" marR="28575" marT="19050" marB="1905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r" rtl="0" fontAlgn="b"/>
                      <a:r>
                        <a:rPr lang="fr-MA" sz="1200" b="0" dirty="0">
                          <a:effectLst/>
                          <a:latin typeface="Calibri" panose="020F0502020204030204" pitchFamily="34" charset="0"/>
                        </a:rPr>
                        <a:t>2 059 056</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r" rtl="0" fontAlgn="b"/>
                      <a:r>
                        <a:rPr lang="fr-MA" sz="1200" b="0" dirty="0">
                          <a:effectLst/>
                          <a:latin typeface="Calibri" panose="020F0502020204030204" pitchFamily="34" charset="0"/>
                        </a:rPr>
                        <a:t>2 937 338,88</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r" rtl="0" fontAlgn="b"/>
                      <a:r>
                        <a:rPr lang="fr-MA" sz="1200" b="0" dirty="0">
                          <a:effectLst/>
                          <a:latin typeface="Calibri" panose="020F0502020204030204" pitchFamily="34" charset="0"/>
                        </a:rPr>
                        <a:t>3 430 071,773</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60347565"/>
                  </a:ext>
                </a:extLst>
              </a:tr>
            </a:tbl>
          </a:graphicData>
        </a:graphic>
      </p:graphicFrame>
    </p:spTree>
    <p:extLst>
      <p:ext uri="{BB962C8B-B14F-4D97-AF65-F5344CB8AC3E}">
        <p14:creationId xmlns:p14="http://schemas.microsoft.com/office/powerpoint/2010/main" val="39508511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D71E902-D90F-5BDA-E884-8A14CF979753}"/>
              </a:ext>
            </a:extLst>
          </p:cNvPr>
          <p:cNvSpPr>
            <a:spLocks noGrp="1"/>
          </p:cNvSpPr>
          <p:nvPr>
            <p:ph type="title"/>
          </p:nvPr>
        </p:nvSpPr>
        <p:spPr>
          <a:xfrm>
            <a:off x="655871" y="773952"/>
            <a:ext cx="10545529" cy="1015663"/>
          </a:xfrm>
        </p:spPr>
        <p:txBody>
          <a:bodyPr/>
          <a:lstStyle/>
          <a:p>
            <a:r>
              <a:rPr lang="en-US" dirty="0"/>
              <a:t>Nos </a:t>
            </a:r>
            <a:r>
              <a:rPr lang="en-US" dirty="0" err="1"/>
              <a:t>Bessoins</a:t>
            </a:r>
            <a:r>
              <a:rPr lang="en-US" dirty="0"/>
              <a:t> </a:t>
            </a:r>
            <a:r>
              <a:rPr lang="en-US" dirty="0" err="1"/>
              <a:t>en</a:t>
            </a:r>
            <a:r>
              <a:rPr lang="en-US" dirty="0"/>
              <a:t> </a:t>
            </a:r>
            <a:r>
              <a:rPr lang="en-US" dirty="0" err="1"/>
              <a:t>ressources</a:t>
            </a:r>
            <a:r>
              <a:rPr lang="en-US" dirty="0"/>
              <a:t> &amp; </a:t>
            </a:r>
            <a:r>
              <a:rPr lang="en-US" dirty="0" err="1"/>
              <a:t>dépense</a:t>
            </a:r>
            <a:r>
              <a:rPr lang="en-US" dirty="0"/>
              <a:t> :</a:t>
            </a:r>
          </a:p>
        </p:txBody>
      </p:sp>
      <p:sp>
        <p:nvSpPr>
          <p:cNvPr id="11" name="Rectangle 10">
            <a:extLst>
              <a:ext uri="{FF2B5EF4-FFF2-40B4-BE49-F238E27FC236}">
                <a16:creationId xmlns:a16="http://schemas.microsoft.com/office/drawing/2014/main" id="{1E4E0595-EA9D-D0F3-55DD-C0DE8D4462EF}"/>
              </a:ext>
            </a:extLst>
          </p:cNvPr>
          <p:cNvSpPr/>
          <p:nvPr/>
        </p:nvSpPr>
        <p:spPr>
          <a:xfrm>
            <a:off x="-13252" y="117335"/>
            <a:ext cx="9209230" cy="51806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 name="Tableau 1">
            <a:extLst>
              <a:ext uri="{FF2B5EF4-FFF2-40B4-BE49-F238E27FC236}">
                <a16:creationId xmlns:a16="http://schemas.microsoft.com/office/drawing/2014/main" id="{0E6D5DD0-D82B-227F-F0D9-F76CC6B938C2}"/>
              </a:ext>
            </a:extLst>
          </p:cNvPr>
          <p:cNvGraphicFramePr>
            <a:graphicFrameLocks noGrp="1"/>
          </p:cNvGraphicFramePr>
          <p:nvPr>
            <p:extLst>
              <p:ext uri="{D42A27DB-BD31-4B8C-83A1-F6EECF244321}">
                <p14:modId xmlns:p14="http://schemas.microsoft.com/office/powerpoint/2010/main" val="3237417467"/>
              </p:ext>
            </p:extLst>
          </p:nvPr>
        </p:nvGraphicFramePr>
        <p:xfrm>
          <a:off x="2819400" y="2362200"/>
          <a:ext cx="6208713" cy="3236811"/>
        </p:xfrm>
        <a:graphic>
          <a:graphicData uri="http://schemas.openxmlformats.org/drawingml/2006/table">
            <a:tbl>
              <a:tblPr/>
              <a:tblGrid>
                <a:gridCol w="6208713">
                  <a:extLst>
                    <a:ext uri="{9D8B030D-6E8A-4147-A177-3AD203B41FA5}">
                      <a16:colId xmlns:a16="http://schemas.microsoft.com/office/drawing/2014/main" val="1395705980"/>
                    </a:ext>
                  </a:extLst>
                </a:gridCol>
              </a:tblGrid>
              <a:tr h="253787">
                <a:tc>
                  <a:txBody>
                    <a:bodyPr/>
                    <a:lstStyle/>
                    <a:p>
                      <a:pPr rtl="0" fontAlgn="b"/>
                      <a:r>
                        <a:rPr lang="fr-MA" sz="1600" b="1" u="sng" dirty="0">
                          <a:effectLst/>
                          <a:latin typeface="Calibri" panose="020F0502020204030204" pitchFamily="34" charset="0"/>
                        </a:rPr>
                        <a:t>HR</a:t>
                      </a:r>
                    </a:p>
                  </a:txBody>
                  <a:tcPr marL="28575" marR="28575" marT="19050" marB="19050"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2816879319"/>
                  </a:ext>
                </a:extLst>
              </a:tr>
              <a:tr h="358801">
                <a:tc>
                  <a:txBody>
                    <a:bodyPr/>
                    <a:lstStyle/>
                    <a:p>
                      <a:pPr rtl="0" fontAlgn="ctr"/>
                      <a:r>
                        <a:rPr lang="fr-MA" b="0">
                          <a:effectLst/>
                          <a:latin typeface="Montserrat" pitchFamily="2" charset="77"/>
                        </a:rPr>
                        <a:t># Sales Team</a:t>
                      </a:r>
                    </a:p>
                  </a:txBody>
                  <a:tcPr marL="28575" marR="28575"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3460349590"/>
                  </a:ext>
                </a:extLst>
              </a:tr>
              <a:tr h="673847">
                <a:tc>
                  <a:txBody>
                    <a:bodyPr/>
                    <a:lstStyle/>
                    <a:p>
                      <a:pPr rtl="0" fontAlgn="ctr"/>
                      <a:r>
                        <a:rPr lang="fr-MA" b="0">
                          <a:effectLst/>
                          <a:latin typeface="Montserrat" pitchFamily="2" charset="77"/>
                        </a:rPr>
                        <a:t># Opérations &amp; Integration (Support + Ops + Admin)</a:t>
                      </a:r>
                    </a:p>
                  </a:txBody>
                  <a:tcPr marL="28575" marR="28575"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2628642836"/>
                  </a:ext>
                </a:extLst>
              </a:tr>
              <a:tr h="358801">
                <a:tc>
                  <a:txBody>
                    <a:bodyPr/>
                    <a:lstStyle/>
                    <a:p>
                      <a:pPr rtl="0" fontAlgn="ctr"/>
                      <a:r>
                        <a:rPr lang="fr-MA" b="0">
                          <a:effectLst/>
                          <a:latin typeface="Montserrat" pitchFamily="2" charset="77"/>
                        </a:rPr>
                        <a:t># Marketing</a:t>
                      </a:r>
                    </a:p>
                  </a:txBody>
                  <a:tcPr marL="28575" marR="28575"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870937913"/>
                  </a:ext>
                </a:extLst>
              </a:tr>
              <a:tr h="358801">
                <a:tc>
                  <a:txBody>
                    <a:bodyPr/>
                    <a:lstStyle/>
                    <a:p>
                      <a:pPr rtl="0" fontAlgn="ctr"/>
                      <a:r>
                        <a:rPr lang="fr-MA" b="0">
                          <a:effectLst/>
                          <a:latin typeface="Montserrat" pitchFamily="2" charset="77"/>
                        </a:rPr>
                        <a:t>#Tech Team</a:t>
                      </a:r>
                    </a:p>
                  </a:txBody>
                  <a:tcPr marL="28575" marR="28575"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3332612587"/>
                  </a:ext>
                </a:extLst>
              </a:tr>
              <a:tr h="358801">
                <a:tc>
                  <a:txBody>
                    <a:bodyPr/>
                    <a:lstStyle/>
                    <a:p>
                      <a:pPr rtl="0" fontAlgn="ctr"/>
                      <a:r>
                        <a:rPr lang="fr-MA" b="0">
                          <a:effectLst/>
                          <a:latin typeface="Montserrat" pitchFamily="2" charset="77"/>
                        </a:rPr>
                        <a:t># Strategie</a:t>
                      </a:r>
                    </a:p>
                  </a:txBody>
                  <a:tcPr marL="28575" marR="28575"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2974379284"/>
                  </a:ext>
                </a:extLst>
              </a:tr>
              <a:tr h="253787">
                <a:tc>
                  <a:txBody>
                    <a:bodyPr/>
                    <a:lstStyle/>
                    <a:p>
                      <a:pPr rtl="0" fontAlgn="b"/>
                      <a:r>
                        <a:rPr lang="fr-MA" sz="1600" b="0" dirty="0">
                          <a:effectLst/>
                          <a:latin typeface="Calibri" panose="020F0502020204030204" pitchFamily="34" charset="0"/>
                        </a:rPr>
                        <a:t>Dépenses Marketing </a:t>
                      </a:r>
                    </a:p>
                  </a:txBody>
                  <a:tcPr marL="28575" marR="28575" marT="19050" marB="19050"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2729643377"/>
                  </a:ext>
                </a:extLst>
              </a:tr>
              <a:tr h="253787">
                <a:tc>
                  <a:txBody>
                    <a:bodyPr/>
                    <a:lstStyle/>
                    <a:p>
                      <a:pPr rtl="0" fontAlgn="b"/>
                      <a:r>
                        <a:rPr lang="fr-MA" sz="1600" b="0" dirty="0">
                          <a:effectLst/>
                          <a:latin typeface="Calibri" panose="020F0502020204030204" pitchFamily="34" charset="0"/>
                        </a:rPr>
                        <a:t>Dépenses IT</a:t>
                      </a:r>
                    </a:p>
                  </a:txBody>
                  <a:tcPr marL="28575" marR="28575" marT="19050" marB="19050"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947758480"/>
                  </a:ext>
                </a:extLst>
              </a:tr>
              <a:tr h="253787">
                <a:tc>
                  <a:txBody>
                    <a:bodyPr/>
                    <a:lstStyle/>
                    <a:p>
                      <a:pPr rtl="0" fontAlgn="b"/>
                      <a:r>
                        <a:rPr lang="fr-MA" sz="1600" b="0" dirty="0">
                          <a:effectLst/>
                          <a:latin typeface="Calibri" panose="020F0502020204030204" pitchFamily="34" charset="0"/>
                        </a:rPr>
                        <a:t>Autres Dépenses</a:t>
                      </a:r>
                    </a:p>
                  </a:txBody>
                  <a:tcPr marL="28575" marR="28575" marT="19050" marB="19050"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767961267"/>
                  </a:ext>
                </a:extLst>
              </a:tr>
            </a:tbl>
          </a:graphicData>
        </a:graphic>
      </p:graphicFrame>
      <p:sp>
        <p:nvSpPr>
          <p:cNvPr id="3" name="Rectangle 2">
            <a:extLst>
              <a:ext uri="{FF2B5EF4-FFF2-40B4-BE49-F238E27FC236}">
                <a16:creationId xmlns:a16="http://schemas.microsoft.com/office/drawing/2014/main" id="{4473392C-760C-E055-C470-92A14BBA93F8}"/>
              </a:ext>
            </a:extLst>
          </p:cNvPr>
          <p:cNvSpPr/>
          <p:nvPr/>
        </p:nvSpPr>
        <p:spPr>
          <a:xfrm>
            <a:off x="0" y="6339939"/>
            <a:ext cx="9209230" cy="51806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ZoneTexte 5">
            <a:extLst>
              <a:ext uri="{FF2B5EF4-FFF2-40B4-BE49-F238E27FC236}">
                <a16:creationId xmlns:a16="http://schemas.microsoft.com/office/drawing/2014/main" id="{C67D238D-44C7-EAC0-128F-6E3A35297A71}"/>
              </a:ext>
            </a:extLst>
          </p:cNvPr>
          <p:cNvSpPr txBox="1"/>
          <p:nvPr/>
        </p:nvSpPr>
        <p:spPr>
          <a:xfrm>
            <a:off x="11996057" y="6629400"/>
            <a:ext cx="184731" cy="369332"/>
          </a:xfrm>
          <a:prstGeom prst="rect">
            <a:avLst/>
          </a:prstGeom>
          <a:noFill/>
        </p:spPr>
        <p:txBody>
          <a:bodyPr wrap="none" rtlCol="0">
            <a:spAutoFit/>
          </a:bodyPr>
          <a:lstStyle/>
          <a:p>
            <a:endParaRPr lang="fr-FR"/>
          </a:p>
        </p:txBody>
      </p:sp>
    </p:spTree>
    <p:extLst>
      <p:ext uri="{BB962C8B-B14F-4D97-AF65-F5344CB8AC3E}">
        <p14:creationId xmlns:p14="http://schemas.microsoft.com/office/powerpoint/2010/main" val="36272522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D4C4183B-9F36-07C8-9FFA-CEC2B5F1D01D}"/>
              </a:ext>
            </a:extLst>
          </p:cNvPr>
          <p:cNvSpPr>
            <a:spLocks noGrp="1"/>
          </p:cNvSpPr>
          <p:nvPr>
            <p:ph type="title"/>
          </p:nvPr>
        </p:nvSpPr>
        <p:spPr/>
        <p:txBody>
          <a:bodyPr/>
          <a:lstStyle/>
          <a:p>
            <a:r>
              <a:rPr lang="en-US" dirty="0"/>
              <a:t>Thank</a:t>
            </a:r>
            <a:br>
              <a:rPr lang="en-US" dirty="0"/>
            </a:br>
            <a:r>
              <a:rPr lang="en-US" dirty="0"/>
              <a:t>you</a:t>
            </a:r>
          </a:p>
        </p:txBody>
      </p:sp>
      <p:sp>
        <p:nvSpPr>
          <p:cNvPr id="12" name="Text Placeholder 11">
            <a:extLst>
              <a:ext uri="{FF2B5EF4-FFF2-40B4-BE49-F238E27FC236}">
                <a16:creationId xmlns:a16="http://schemas.microsoft.com/office/drawing/2014/main" id="{50E12B40-D9D0-1510-2426-99BAC724B243}"/>
              </a:ext>
            </a:extLst>
          </p:cNvPr>
          <p:cNvSpPr>
            <a:spLocks noGrp="1"/>
          </p:cNvSpPr>
          <p:nvPr>
            <p:ph type="body" idx="10"/>
          </p:nvPr>
        </p:nvSpPr>
        <p:spPr/>
        <p:txBody>
          <a:bodyPr/>
          <a:lstStyle/>
          <a:p>
            <a:r>
              <a:rPr lang="fr-MA" sz="1800" b="1" dirty="0"/>
              <a:t>Votre école en ligne en un seul clic</a:t>
            </a:r>
            <a:endParaRPr lang="en-US" dirty="0"/>
          </a:p>
        </p:txBody>
      </p:sp>
    </p:spTree>
    <p:extLst>
      <p:ext uri="{BB962C8B-B14F-4D97-AF65-F5344CB8AC3E}">
        <p14:creationId xmlns:p14="http://schemas.microsoft.com/office/powerpoint/2010/main" val="28669708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 Placeholder 20">
            <a:extLst>
              <a:ext uri="{FF2B5EF4-FFF2-40B4-BE49-F238E27FC236}">
                <a16:creationId xmlns:a16="http://schemas.microsoft.com/office/drawing/2014/main" id="{79A9359B-46F1-74ED-7FF2-1E6B9590ABCE}"/>
              </a:ext>
            </a:extLst>
          </p:cNvPr>
          <p:cNvSpPr>
            <a:spLocks noGrp="1"/>
          </p:cNvSpPr>
          <p:nvPr>
            <p:ph type="body" idx="10"/>
          </p:nvPr>
        </p:nvSpPr>
        <p:spPr/>
        <p:txBody>
          <a:bodyPr/>
          <a:lstStyle/>
          <a:p>
            <a:r>
              <a:rPr lang="fr-MA" sz="1600" b="1" dirty="0"/>
              <a:t>Votre école en ligne en un seul clic</a:t>
            </a:r>
            <a:endParaRPr lang="en-US" dirty="0"/>
          </a:p>
        </p:txBody>
      </p:sp>
      <p:sp>
        <p:nvSpPr>
          <p:cNvPr id="20" name="Subtitle 19">
            <a:extLst>
              <a:ext uri="{FF2B5EF4-FFF2-40B4-BE49-F238E27FC236}">
                <a16:creationId xmlns:a16="http://schemas.microsoft.com/office/drawing/2014/main" id="{596511EA-51F2-973C-A693-836C80C4D801}"/>
              </a:ext>
            </a:extLst>
          </p:cNvPr>
          <p:cNvSpPr>
            <a:spLocks noGrp="1"/>
          </p:cNvSpPr>
          <p:nvPr>
            <p:ph type="subTitle" idx="1"/>
          </p:nvPr>
        </p:nvSpPr>
        <p:spPr/>
        <p:txBody>
          <a:bodyPr/>
          <a:lstStyle/>
          <a:p>
            <a:r>
              <a:rPr lang="en-US" dirty="0"/>
              <a:t>01.</a:t>
            </a:r>
          </a:p>
        </p:txBody>
      </p:sp>
      <p:sp>
        <p:nvSpPr>
          <p:cNvPr id="23" name="Title 22">
            <a:extLst>
              <a:ext uri="{FF2B5EF4-FFF2-40B4-BE49-F238E27FC236}">
                <a16:creationId xmlns:a16="http://schemas.microsoft.com/office/drawing/2014/main" id="{4F3B6887-22DA-0549-037A-985536B7F090}"/>
              </a:ext>
            </a:extLst>
          </p:cNvPr>
          <p:cNvSpPr>
            <a:spLocks noGrp="1"/>
          </p:cNvSpPr>
          <p:nvPr>
            <p:ph type="title"/>
          </p:nvPr>
        </p:nvSpPr>
        <p:spPr>
          <a:xfrm>
            <a:off x="4953000" y="1935301"/>
            <a:ext cx="6629400" cy="3170099"/>
          </a:xfrm>
        </p:spPr>
        <p:txBody>
          <a:bodyPr/>
          <a:lstStyle/>
          <a:p>
            <a:r>
              <a:rPr lang="en-US" b="0" dirty="0" err="1">
                <a:latin typeface="Bebas Neue" panose="020B0606020202050201" pitchFamily="34" charset="77"/>
                <a:ea typeface="Lato Heavy" charset="0"/>
                <a:cs typeface="Poppins" pitchFamily="2" charset="77"/>
              </a:rPr>
              <a:t>Problèmatique</a:t>
            </a:r>
            <a:br>
              <a:rPr lang="en-US" b="0" dirty="0">
                <a:latin typeface="Bebas Neue" panose="020B0606020202050201" pitchFamily="34" charset="77"/>
                <a:ea typeface="Lato Heavy" charset="0"/>
                <a:cs typeface="Poppins" pitchFamily="2" charset="77"/>
              </a:rPr>
            </a:br>
            <a:r>
              <a:rPr lang="en-US" b="0" dirty="0">
                <a:latin typeface="Bebas Neue" panose="020B0606020202050201" pitchFamily="34" charset="77"/>
                <a:ea typeface="Lato Heavy" charset="0"/>
                <a:cs typeface="Poppins" pitchFamily="2" charset="77"/>
              </a:rPr>
              <a:t>&amp;</a:t>
            </a:r>
            <a:br>
              <a:rPr lang="en-US" b="0" dirty="0">
                <a:latin typeface="Bebas Neue" panose="020B0606020202050201" pitchFamily="34" charset="77"/>
                <a:ea typeface="Lato Heavy" charset="0"/>
                <a:cs typeface="Poppins" pitchFamily="2" charset="77"/>
              </a:rPr>
            </a:br>
            <a:r>
              <a:rPr lang="en-US" b="0" dirty="0">
                <a:latin typeface="Bebas Neue" panose="020B0606020202050201" pitchFamily="34" charset="77"/>
                <a:ea typeface="Lato Heavy" charset="0"/>
                <a:cs typeface="Poppins" pitchFamily="2" charset="77"/>
              </a:rPr>
              <a:t>Solution </a:t>
            </a:r>
            <a:endParaRPr lang="en-US" b="0" dirty="0">
              <a:latin typeface="Bebas Neue" panose="020B0606020202050201" pitchFamily="34" charset="77"/>
            </a:endParaRPr>
          </a:p>
        </p:txBody>
      </p:sp>
    </p:spTree>
    <p:extLst>
      <p:ext uri="{BB962C8B-B14F-4D97-AF65-F5344CB8AC3E}">
        <p14:creationId xmlns:p14="http://schemas.microsoft.com/office/powerpoint/2010/main" val="18708228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B45681F-F23D-BD95-3239-3838F038AF72}"/>
              </a:ext>
            </a:extLst>
          </p:cNvPr>
          <p:cNvSpPr/>
          <p:nvPr/>
        </p:nvSpPr>
        <p:spPr>
          <a:xfrm>
            <a:off x="0" y="0"/>
            <a:ext cx="10036098" cy="88094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800" dirty="0">
                <a:solidFill>
                  <a:schemeClr val="tx1"/>
                </a:solidFill>
                <a:latin typeface="Helvetica 75 Bold" panose="020B0804020202020204" pitchFamily="34" charset="0"/>
              </a:rPr>
              <a:t>		Introduction | </a:t>
            </a:r>
            <a:r>
              <a:rPr lang="en-GB" sz="1800" dirty="0">
                <a:solidFill>
                  <a:schemeClr val="bg1"/>
                </a:solidFill>
                <a:latin typeface="Helvetica 75 Bold" panose="020B0804020202020204" pitchFamily="34" charset="0"/>
              </a:rPr>
              <a:t>UNE SOLUTION POUR L’AVENIR  </a:t>
            </a:r>
          </a:p>
        </p:txBody>
      </p:sp>
      <p:sp>
        <p:nvSpPr>
          <p:cNvPr id="3" name="Rectangle 2">
            <a:extLst>
              <a:ext uri="{FF2B5EF4-FFF2-40B4-BE49-F238E27FC236}">
                <a16:creationId xmlns:a16="http://schemas.microsoft.com/office/drawing/2014/main" id="{C9505B81-DE07-ADA5-AA3C-C157DF351301}"/>
              </a:ext>
            </a:extLst>
          </p:cNvPr>
          <p:cNvSpPr/>
          <p:nvPr/>
        </p:nvSpPr>
        <p:spPr>
          <a:xfrm>
            <a:off x="11136351" y="0"/>
            <a:ext cx="1055649" cy="88094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chemeClr val="tx1"/>
                </a:solidFill>
                <a:latin typeface="Helvetica 75 Bold" panose="020B0804020202020204" pitchFamily="34" charset="0"/>
              </a:rPr>
              <a:t>1/4</a:t>
            </a:r>
          </a:p>
        </p:txBody>
      </p:sp>
      <p:sp>
        <p:nvSpPr>
          <p:cNvPr id="5" name="Rectangle : coins arrondis 4">
            <a:extLst>
              <a:ext uri="{FF2B5EF4-FFF2-40B4-BE49-F238E27FC236}">
                <a16:creationId xmlns:a16="http://schemas.microsoft.com/office/drawing/2014/main" id="{0AF9614E-B3EA-3572-1F88-1C866C040D0A}"/>
              </a:ext>
            </a:extLst>
          </p:cNvPr>
          <p:cNvSpPr/>
          <p:nvPr/>
        </p:nvSpPr>
        <p:spPr>
          <a:xfrm>
            <a:off x="256478" y="189571"/>
            <a:ext cx="557561" cy="56871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chemeClr val="tx1"/>
                </a:solidFill>
                <a:latin typeface="Helvetica 75 Bold" panose="020B0804020202020204" pitchFamily="34" charset="0"/>
              </a:rPr>
              <a:t>1</a:t>
            </a:r>
          </a:p>
        </p:txBody>
      </p:sp>
      <p:sp>
        <p:nvSpPr>
          <p:cNvPr id="6" name="Freeform: Shape 17">
            <a:extLst>
              <a:ext uri="{FF2B5EF4-FFF2-40B4-BE49-F238E27FC236}">
                <a16:creationId xmlns:a16="http://schemas.microsoft.com/office/drawing/2014/main" id="{738F2617-BCB5-59D7-70D3-A86FB8B58CD2}"/>
              </a:ext>
            </a:extLst>
          </p:cNvPr>
          <p:cNvSpPr/>
          <p:nvPr/>
        </p:nvSpPr>
        <p:spPr>
          <a:xfrm>
            <a:off x="609598" y="2139966"/>
            <a:ext cx="3600000" cy="4119166"/>
          </a:xfrm>
          <a:custGeom>
            <a:avLst/>
            <a:gdLst>
              <a:gd name="connsiteX0" fmla="*/ 0 w 3600000"/>
              <a:gd name="connsiteY0" fmla="*/ 0 h 3012602"/>
              <a:gd name="connsiteX1" fmla="*/ 1800001 w 3600000"/>
              <a:gd name="connsiteY1" fmla="*/ 265125 h 3012602"/>
              <a:gd name="connsiteX2" fmla="*/ 3600000 w 3600000"/>
              <a:gd name="connsiteY2" fmla="*/ 0 h 3012602"/>
              <a:gd name="connsiteX3" fmla="*/ 3600000 w 3600000"/>
              <a:gd name="connsiteY3" fmla="*/ 3012602 h 3012602"/>
              <a:gd name="connsiteX4" fmla="*/ 0 w 3600000"/>
              <a:gd name="connsiteY4" fmla="*/ 3012602 h 30126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0000" h="3012602">
                <a:moveTo>
                  <a:pt x="0" y="0"/>
                </a:moveTo>
                <a:lnTo>
                  <a:pt x="1800001" y="265125"/>
                </a:lnTo>
                <a:lnTo>
                  <a:pt x="3600000" y="0"/>
                </a:lnTo>
                <a:lnTo>
                  <a:pt x="3600000" y="3012602"/>
                </a:lnTo>
                <a:lnTo>
                  <a:pt x="0" y="3012602"/>
                </a:lnTo>
                <a:close/>
              </a:path>
            </a:pathLst>
          </a:custGeom>
          <a:solidFill>
            <a:srgbClr val="F2F2F2"/>
          </a:solidFill>
          <a:ln w="3175">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88900" tIns="360000" rIns="88900" bIns="38100" rtlCol="0" anchor="t">
            <a:noAutofit/>
          </a:bodyPr>
          <a:lstStyle/>
          <a:p>
            <a:pPr marL="285744" marR="0" lvl="0" indent="-285744"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fr-FR" sz="2000" b="0" i="0" u="none" strike="noStrike" kern="0" cap="none" spc="0" normalizeH="0" baseline="0" noProof="0" dirty="0">
                <a:ln>
                  <a:noFill/>
                </a:ln>
                <a:solidFill>
                  <a:schemeClr val="tx1"/>
                </a:solidFill>
                <a:effectLst/>
                <a:uLnTx/>
                <a:uFillTx/>
              </a:rPr>
              <a:t>On est en </a:t>
            </a:r>
            <a:r>
              <a:rPr kumimoji="0" lang="fr-FR" sz="2000" b="1" i="0" u="none" strike="noStrike" kern="0" cap="none" spc="0" normalizeH="0" baseline="0" noProof="0" dirty="0">
                <a:ln>
                  <a:noFill/>
                </a:ln>
                <a:solidFill>
                  <a:schemeClr val="tx1"/>
                </a:solidFill>
                <a:effectLst/>
                <a:uLnTx/>
                <a:uFillTx/>
              </a:rPr>
              <a:t>2024</a:t>
            </a:r>
            <a:r>
              <a:rPr kumimoji="0" lang="fr-FR" sz="2000" b="0" i="0" u="none" strike="noStrike" kern="0" cap="none" spc="0" normalizeH="0" baseline="0" noProof="0" dirty="0">
                <a:ln>
                  <a:noFill/>
                </a:ln>
                <a:solidFill>
                  <a:schemeClr val="tx1"/>
                </a:solidFill>
                <a:effectLst/>
                <a:uLnTx/>
                <a:uFillTx/>
              </a:rPr>
              <a:t> et les écoles rencontrent des </a:t>
            </a:r>
            <a:r>
              <a:rPr kumimoji="0" lang="fr-FR" sz="2000" b="1" i="0" u="none" strike="noStrike" kern="0" cap="none" spc="0" normalizeH="0" baseline="0" noProof="0" dirty="0">
                <a:ln>
                  <a:noFill/>
                </a:ln>
                <a:solidFill>
                  <a:schemeClr val="tx1"/>
                </a:solidFill>
                <a:effectLst/>
                <a:uLnTx/>
                <a:uFillTx/>
              </a:rPr>
              <a:t>difficultés</a:t>
            </a:r>
            <a:r>
              <a:rPr kumimoji="0" lang="fr-FR" sz="2000" b="0" i="0" u="none" strike="noStrike" kern="0" cap="none" spc="0" normalizeH="0" baseline="0" noProof="0" dirty="0">
                <a:ln>
                  <a:noFill/>
                </a:ln>
                <a:solidFill>
                  <a:schemeClr val="tx1"/>
                </a:solidFill>
                <a:effectLst/>
                <a:uLnTx/>
                <a:uFillTx/>
              </a:rPr>
              <a:t> pour leur gestion administrative et surtout pour </a:t>
            </a:r>
            <a:r>
              <a:rPr kumimoji="0" lang="fr-FR" sz="2000" b="1" i="0" u="none" strike="noStrike" kern="0" cap="none" spc="0" normalizeH="0" baseline="0" noProof="0" dirty="0">
                <a:ln>
                  <a:noFill/>
                </a:ln>
                <a:solidFill>
                  <a:schemeClr val="tx1"/>
                </a:solidFill>
                <a:effectLst/>
                <a:uLnTx/>
                <a:uFillTx/>
              </a:rPr>
              <a:t>échanger</a:t>
            </a:r>
            <a:r>
              <a:rPr kumimoji="0" lang="fr-FR" sz="2000" b="0" i="0" u="none" strike="noStrike" kern="0" cap="none" spc="0" normalizeH="0" baseline="0" noProof="0" dirty="0">
                <a:ln>
                  <a:noFill/>
                </a:ln>
                <a:solidFill>
                  <a:schemeClr val="tx1"/>
                </a:solidFill>
                <a:effectLst/>
                <a:uLnTx/>
                <a:uFillTx/>
              </a:rPr>
              <a:t> avec les  élèves et leurs parents ’’</a:t>
            </a:r>
          </a:p>
        </p:txBody>
      </p:sp>
      <p:sp>
        <p:nvSpPr>
          <p:cNvPr id="7" name="Nom4">
            <a:extLst>
              <a:ext uri="{FF2B5EF4-FFF2-40B4-BE49-F238E27FC236}">
                <a16:creationId xmlns:a16="http://schemas.microsoft.com/office/drawing/2014/main" id="{B12982F7-0E29-4C1E-F9F4-3C55151FB6C6}"/>
              </a:ext>
            </a:extLst>
          </p:cNvPr>
          <p:cNvSpPr/>
          <p:nvPr/>
        </p:nvSpPr>
        <p:spPr>
          <a:xfrm rot="5400000">
            <a:off x="2121142" y="241195"/>
            <a:ext cx="576915" cy="3600000"/>
          </a:xfrm>
          <a:prstGeom prst="homePlat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600" b="1" i="0" u="none" strike="noStrike" kern="0" cap="none" spc="0" normalizeH="0" baseline="0" dirty="0">
                <a:ln>
                  <a:noFill/>
                </a:ln>
                <a:effectLst/>
                <a:uLnTx/>
                <a:uFillTx/>
              </a:rPr>
              <a:t>Problématique</a:t>
            </a:r>
          </a:p>
        </p:txBody>
      </p:sp>
      <p:sp>
        <p:nvSpPr>
          <p:cNvPr id="8" name="Nom3">
            <a:extLst>
              <a:ext uri="{FF2B5EF4-FFF2-40B4-BE49-F238E27FC236}">
                <a16:creationId xmlns:a16="http://schemas.microsoft.com/office/drawing/2014/main" id="{44001656-A244-2620-BCBD-E741E037223C}"/>
              </a:ext>
            </a:extLst>
          </p:cNvPr>
          <p:cNvSpPr/>
          <p:nvPr/>
        </p:nvSpPr>
        <p:spPr>
          <a:xfrm rot="5400000">
            <a:off x="5807542" y="241196"/>
            <a:ext cx="576915" cy="3600000"/>
          </a:xfrm>
          <a:prstGeom prst="homePlat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lvl="0" algn="ctr">
              <a:defRPr/>
            </a:pPr>
            <a:r>
              <a:rPr lang="en-GB" sz="1600" b="1" kern="0" dirty="0"/>
              <a:t>Solution</a:t>
            </a:r>
          </a:p>
        </p:txBody>
      </p:sp>
      <p:sp>
        <p:nvSpPr>
          <p:cNvPr id="9" name="Freeform: Shape 18">
            <a:extLst>
              <a:ext uri="{FF2B5EF4-FFF2-40B4-BE49-F238E27FC236}">
                <a16:creationId xmlns:a16="http://schemas.microsoft.com/office/drawing/2014/main" id="{FFCD68E0-020B-5F61-26CC-6281963547EE}"/>
              </a:ext>
            </a:extLst>
          </p:cNvPr>
          <p:cNvSpPr/>
          <p:nvPr/>
        </p:nvSpPr>
        <p:spPr>
          <a:xfrm>
            <a:off x="4296001" y="2139966"/>
            <a:ext cx="3599998" cy="4119166"/>
          </a:xfrm>
          <a:custGeom>
            <a:avLst/>
            <a:gdLst>
              <a:gd name="connsiteX0" fmla="*/ 0 w 3599998"/>
              <a:gd name="connsiteY0" fmla="*/ 0 h 3012602"/>
              <a:gd name="connsiteX1" fmla="*/ 1800000 w 3599998"/>
              <a:gd name="connsiteY1" fmla="*/ 265125 h 3012602"/>
              <a:gd name="connsiteX2" fmla="*/ 3599998 w 3599998"/>
              <a:gd name="connsiteY2" fmla="*/ 0 h 3012602"/>
              <a:gd name="connsiteX3" fmla="*/ 3599998 w 3599998"/>
              <a:gd name="connsiteY3" fmla="*/ 3012602 h 3012602"/>
              <a:gd name="connsiteX4" fmla="*/ 0 w 3599998"/>
              <a:gd name="connsiteY4" fmla="*/ 3012602 h 30126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99998" h="3012602">
                <a:moveTo>
                  <a:pt x="0" y="0"/>
                </a:moveTo>
                <a:lnTo>
                  <a:pt x="1800000" y="265125"/>
                </a:lnTo>
                <a:lnTo>
                  <a:pt x="3599998" y="0"/>
                </a:lnTo>
                <a:lnTo>
                  <a:pt x="3599998" y="3012602"/>
                </a:lnTo>
                <a:lnTo>
                  <a:pt x="0" y="3012602"/>
                </a:lnTo>
                <a:close/>
              </a:path>
            </a:pathLst>
          </a:custGeom>
          <a:solidFill>
            <a:srgbClr val="F2F2F2"/>
          </a:solidFill>
          <a:ln w="3175">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88900" tIns="360000" rIns="88900" bIns="38100" rtlCol="0" anchor="t">
            <a:noAutofit/>
          </a:bodyPr>
          <a:lstStyle/>
          <a:p>
            <a:pPr marL="285744" lvl="0" indent="-285744">
              <a:buFont typeface="Arial" panose="020B0604020202020204" pitchFamily="34" charset="0"/>
              <a:buChar char="•"/>
              <a:defRPr/>
            </a:pPr>
            <a:r>
              <a:rPr lang="fr-FR" sz="2000" kern="0" dirty="0">
                <a:solidFill>
                  <a:schemeClr val="tx1"/>
                </a:solidFill>
              </a:rPr>
              <a:t>Nous avons mis en place un </a:t>
            </a:r>
            <a:r>
              <a:rPr lang="fr-FR" sz="2000" b="1" kern="0" dirty="0">
                <a:solidFill>
                  <a:schemeClr val="tx1"/>
                </a:solidFill>
              </a:rPr>
              <a:t>outil</a:t>
            </a:r>
            <a:r>
              <a:rPr lang="fr-FR" sz="2000" kern="0" dirty="0">
                <a:solidFill>
                  <a:schemeClr val="tx1"/>
                </a:solidFill>
              </a:rPr>
              <a:t> </a:t>
            </a:r>
            <a:r>
              <a:rPr lang="fr-FR" sz="2000" b="1" kern="0" dirty="0">
                <a:solidFill>
                  <a:schemeClr val="tx1"/>
                </a:solidFill>
              </a:rPr>
              <a:t>ultra puissant </a:t>
            </a:r>
            <a:r>
              <a:rPr lang="fr-FR" sz="2000" kern="0" dirty="0">
                <a:solidFill>
                  <a:schemeClr val="tx1"/>
                </a:solidFill>
              </a:rPr>
              <a:t>qui regroupe tous les éléments qu'un établissement scolaire à besoin pour suivre son activité. Le  plus important, nous prenant au sérieux les exigences et principes de la protection des données et de la </a:t>
            </a:r>
            <a:r>
              <a:rPr lang="fr-FR" sz="2000" kern="0" dirty="0" err="1">
                <a:solidFill>
                  <a:schemeClr val="tx1"/>
                </a:solidFill>
              </a:rPr>
              <a:t>privacy</a:t>
            </a:r>
            <a:r>
              <a:rPr lang="fr-FR" sz="2000" kern="0" dirty="0">
                <a:solidFill>
                  <a:schemeClr val="tx1"/>
                </a:solidFill>
              </a:rPr>
              <a:t> .</a:t>
            </a:r>
          </a:p>
        </p:txBody>
      </p:sp>
      <p:sp>
        <p:nvSpPr>
          <p:cNvPr id="10" name="Nom2">
            <a:extLst>
              <a:ext uri="{FF2B5EF4-FFF2-40B4-BE49-F238E27FC236}">
                <a16:creationId xmlns:a16="http://schemas.microsoft.com/office/drawing/2014/main" id="{CDD18E38-77B2-893E-54DC-BD6992BE0DD8}"/>
              </a:ext>
            </a:extLst>
          </p:cNvPr>
          <p:cNvSpPr/>
          <p:nvPr/>
        </p:nvSpPr>
        <p:spPr>
          <a:xfrm rot="5400000">
            <a:off x="9493943" y="241196"/>
            <a:ext cx="576915" cy="3600000"/>
          </a:xfrm>
          <a:prstGeom prst="homePlat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lvl="0" algn="ctr">
              <a:defRPr/>
            </a:pPr>
            <a:r>
              <a:rPr lang="en-GB" sz="1600" b="1" kern="0" dirty="0"/>
              <a:t>SCHOOLIFY</a:t>
            </a:r>
          </a:p>
        </p:txBody>
      </p:sp>
      <p:sp>
        <p:nvSpPr>
          <p:cNvPr id="11" name="Freeform: Shape 19">
            <a:extLst>
              <a:ext uri="{FF2B5EF4-FFF2-40B4-BE49-F238E27FC236}">
                <a16:creationId xmlns:a16="http://schemas.microsoft.com/office/drawing/2014/main" id="{4264EA98-7760-9341-16CE-A6F860F3B17E}"/>
              </a:ext>
            </a:extLst>
          </p:cNvPr>
          <p:cNvSpPr/>
          <p:nvPr/>
        </p:nvSpPr>
        <p:spPr>
          <a:xfrm>
            <a:off x="7982401" y="2139966"/>
            <a:ext cx="3599999" cy="4119166"/>
          </a:xfrm>
          <a:custGeom>
            <a:avLst/>
            <a:gdLst>
              <a:gd name="connsiteX0" fmla="*/ 0 w 3599999"/>
              <a:gd name="connsiteY0" fmla="*/ 0 h 3012602"/>
              <a:gd name="connsiteX1" fmla="*/ 1800001 w 3599999"/>
              <a:gd name="connsiteY1" fmla="*/ 265125 h 3012602"/>
              <a:gd name="connsiteX2" fmla="*/ 3599999 w 3599999"/>
              <a:gd name="connsiteY2" fmla="*/ 0 h 3012602"/>
              <a:gd name="connsiteX3" fmla="*/ 3599999 w 3599999"/>
              <a:gd name="connsiteY3" fmla="*/ 3012602 h 3012602"/>
              <a:gd name="connsiteX4" fmla="*/ 0 w 3599999"/>
              <a:gd name="connsiteY4" fmla="*/ 3012602 h 30126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99999" h="3012602">
                <a:moveTo>
                  <a:pt x="0" y="0"/>
                </a:moveTo>
                <a:lnTo>
                  <a:pt x="1800001" y="265125"/>
                </a:lnTo>
                <a:lnTo>
                  <a:pt x="3599999" y="0"/>
                </a:lnTo>
                <a:lnTo>
                  <a:pt x="3599999" y="3012602"/>
                </a:lnTo>
                <a:lnTo>
                  <a:pt x="0" y="3012602"/>
                </a:lnTo>
                <a:close/>
              </a:path>
            </a:pathLst>
          </a:custGeom>
          <a:solidFill>
            <a:srgbClr val="F2F2F2"/>
          </a:solidFill>
          <a:ln w="3175">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88900" tIns="360000" rIns="88900" bIns="38100" rtlCol="0" anchor="t">
            <a:noAutofit/>
          </a:bodyPr>
          <a:lstStyle/>
          <a:p>
            <a:pPr marL="285744" lvl="0" indent="-285744">
              <a:buFont typeface="Arial" panose="020B0604020202020204" pitchFamily="34" charset="0"/>
              <a:buChar char="•"/>
              <a:defRPr/>
            </a:pPr>
            <a:r>
              <a:rPr lang="fr-FR" sz="2000" b="1" kern="0" dirty="0">
                <a:solidFill>
                  <a:schemeClr val="tx1"/>
                </a:solidFill>
              </a:rPr>
              <a:t>Schoolify</a:t>
            </a:r>
            <a:r>
              <a:rPr lang="fr-FR" sz="2000" kern="0" dirty="0">
                <a:solidFill>
                  <a:schemeClr val="tx1"/>
                </a:solidFill>
              </a:rPr>
              <a:t> est une solution digitale dédiée aux écoles dont le but et d’offrir un meilleur suivi scolaire aux élèves et aux parents d’élèves, c’est aussi un système de gestion administrative qui permet aux établissements scolaires de gérer leur tâches quotidiennes d’une façon simple et fluide.</a:t>
            </a:r>
          </a:p>
        </p:txBody>
      </p:sp>
      <p:grpSp>
        <p:nvGrpSpPr>
          <p:cNvPr id="31" name="Light_Bulb7" descr="{&quot;Key&quot;:&quot;POWER_USER_SHAPE_ICON&quot;,&quot;Value&quot;:&quot;POWER_USER_SHAPE_ICON_STYLE_1&quot;}">
            <a:extLst>
              <a:ext uri="{FF2B5EF4-FFF2-40B4-BE49-F238E27FC236}">
                <a16:creationId xmlns:a16="http://schemas.microsoft.com/office/drawing/2014/main" id="{C14286A6-60E6-390F-D159-DAE95709262D}"/>
              </a:ext>
            </a:extLst>
          </p:cNvPr>
          <p:cNvGrpSpPr>
            <a:grpSpLocks noChangeAspect="1"/>
          </p:cNvGrpSpPr>
          <p:nvPr/>
        </p:nvGrpSpPr>
        <p:grpSpPr>
          <a:xfrm>
            <a:off x="10359965" y="92927"/>
            <a:ext cx="452519" cy="762000"/>
            <a:chOff x="4791075" y="4333875"/>
            <a:chExt cx="276226" cy="465138"/>
          </a:xfrm>
          <a:solidFill>
            <a:schemeClr val="tx1"/>
          </a:solidFill>
        </p:grpSpPr>
        <p:sp>
          <p:nvSpPr>
            <p:cNvPr id="32" name="Freeform 305">
              <a:extLst>
                <a:ext uri="{FF2B5EF4-FFF2-40B4-BE49-F238E27FC236}">
                  <a16:creationId xmlns:a16="http://schemas.microsoft.com/office/drawing/2014/main" id="{87DF3582-AED6-CCCB-C4B2-D7C62B7FC01D}"/>
                </a:ext>
              </a:extLst>
            </p:cNvPr>
            <p:cNvSpPr>
              <a:spLocks/>
            </p:cNvSpPr>
            <p:nvPr/>
          </p:nvSpPr>
          <p:spPr bwMode="auto">
            <a:xfrm>
              <a:off x="4821238" y="4333875"/>
              <a:ext cx="246063" cy="222250"/>
            </a:xfrm>
            <a:custGeom>
              <a:avLst/>
              <a:gdLst>
                <a:gd name="T0" fmla="*/ 2131 w 2444"/>
                <a:gd name="T1" fmla="*/ 2192 h 2192"/>
                <a:gd name="T2" fmla="*/ 2092 w 2444"/>
                <a:gd name="T3" fmla="*/ 2179 h 2192"/>
                <a:gd name="T4" fmla="*/ 2077 w 2444"/>
                <a:gd name="T5" fmla="*/ 2086 h 2192"/>
                <a:gd name="T6" fmla="*/ 2310 w 2444"/>
                <a:gd name="T7" fmla="*/ 1366 h 2192"/>
                <a:gd name="T8" fmla="*/ 1073 w 2444"/>
                <a:gd name="T9" fmla="*/ 133 h 2192"/>
                <a:gd name="T10" fmla="*/ 126 w 2444"/>
                <a:gd name="T11" fmla="*/ 572 h 2192"/>
                <a:gd name="T12" fmla="*/ 32 w 2444"/>
                <a:gd name="T13" fmla="*/ 580 h 2192"/>
                <a:gd name="T14" fmla="*/ 24 w 2444"/>
                <a:gd name="T15" fmla="*/ 486 h 2192"/>
                <a:gd name="T16" fmla="*/ 1073 w 2444"/>
                <a:gd name="T17" fmla="*/ 0 h 2192"/>
                <a:gd name="T18" fmla="*/ 2444 w 2444"/>
                <a:gd name="T19" fmla="*/ 1366 h 2192"/>
                <a:gd name="T20" fmla="*/ 2185 w 2444"/>
                <a:gd name="T21" fmla="*/ 2164 h 2192"/>
                <a:gd name="T22" fmla="*/ 2131 w 2444"/>
                <a:gd name="T23" fmla="*/ 2192 h 2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44" h="2192">
                  <a:moveTo>
                    <a:pt x="2131" y="2192"/>
                  </a:moveTo>
                  <a:cubicBezTo>
                    <a:pt x="2118" y="2192"/>
                    <a:pt x="2104" y="2188"/>
                    <a:pt x="2092" y="2179"/>
                  </a:cubicBezTo>
                  <a:cubicBezTo>
                    <a:pt x="2062" y="2157"/>
                    <a:pt x="2056" y="2116"/>
                    <a:pt x="2077" y="2086"/>
                  </a:cubicBezTo>
                  <a:cubicBezTo>
                    <a:pt x="2230" y="1875"/>
                    <a:pt x="2310" y="1626"/>
                    <a:pt x="2310" y="1366"/>
                  </a:cubicBezTo>
                  <a:cubicBezTo>
                    <a:pt x="2310" y="686"/>
                    <a:pt x="1755" y="133"/>
                    <a:pt x="1073" y="133"/>
                  </a:cubicBezTo>
                  <a:cubicBezTo>
                    <a:pt x="707" y="133"/>
                    <a:pt x="362" y="293"/>
                    <a:pt x="126" y="572"/>
                  </a:cubicBezTo>
                  <a:cubicBezTo>
                    <a:pt x="102" y="600"/>
                    <a:pt x="60" y="604"/>
                    <a:pt x="32" y="580"/>
                  </a:cubicBezTo>
                  <a:cubicBezTo>
                    <a:pt x="4" y="556"/>
                    <a:pt x="0" y="514"/>
                    <a:pt x="24" y="486"/>
                  </a:cubicBezTo>
                  <a:cubicBezTo>
                    <a:pt x="285" y="177"/>
                    <a:pt x="668" y="0"/>
                    <a:pt x="1073" y="0"/>
                  </a:cubicBezTo>
                  <a:cubicBezTo>
                    <a:pt x="1829" y="0"/>
                    <a:pt x="2444" y="613"/>
                    <a:pt x="2444" y="1366"/>
                  </a:cubicBezTo>
                  <a:cubicBezTo>
                    <a:pt x="2444" y="1655"/>
                    <a:pt x="2354" y="1931"/>
                    <a:pt x="2185" y="2164"/>
                  </a:cubicBezTo>
                  <a:cubicBezTo>
                    <a:pt x="2172" y="2182"/>
                    <a:pt x="2152" y="2192"/>
                    <a:pt x="2131" y="219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3" name="Freeform 306">
              <a:extLst>
                <a:ext uri="{FF2B5EF4-FFF2-40B4-BE49-F238E27FC236}">
                  <a16:creationId xmlns:a16="http://schemas.microsoft.com/office/drawing/2014/main" id="{2BD03F2D-B3E8-73FC-3869-82EF702ABBFC}"/>
                </a:ext>
              </a:extLst>
            </p:cNvPr>
            <p:cNvSpPr>
              <a:spLocks/>
            </p:cNvSpPr>
            <p:nvPr/>
          </p:nvSpPr>
          <p:spPr bwMode="auto">
            <a:xfrm>
              <a:off x="4806950" y="4395788"/>
              <a:ext cx="15875" cy="15875"/>
            </a:xfrm>
            <a:custGeom>
              <a:avLst/>
              <a:gdLst>
                <a:gd name="T0" fmla="*/ 76 w 157"/>
                <a:gd name="T1" fmla="*/ 151 h 151"/>
                <a:gd name="T2" fmla="*/ 40 w 157"/>
                <a:gd name="T3" fmla="*/ 140 h 151"/>
                <a:gd name="T4" fmla="*/ 20 w 157"/>
                <a:gd name="T5" fmla="*/ 48 h 151"/>
                <a:gd name="T6" fmla="*/ 25 w 157"/>
                <a:gd name="T7" fmla="*/ 40 h 151"/>
                <a:gd name="T8" fmla="*/ 118 w 157"/>
                <a:gd name="T9" fmla="*/ 21 h 151"/>
                <a:gd name="T10" fmla="*/ 137 w 157"/>
                <a:gd name="T11" fmla="*/ 113 h 151"/>
                <a:gd name="T12" fmla="*/ 132 w 157"/>
                <a:gd name="T13" fmla="*/ 120 h 151"/>
                <a:gd name="T14" fmla="*/ 76 w 157"/>
                <a:gd name="T15" fmla="*/ 151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 h="151">
                  <a:moveTo>
                    <a:pt x="76" y="151"/>
                  </a:moveTo>
                  <a:cubicBezTo>
                    <a:pt x="64" y="151"/>
                    <a:pt x="51" y="147"/>
                    <a:pt x="40" y="140"/>
                  </a:cubicBezTo>
                  <a:cubicBezTo>
                    <a:pt x="9" y="120"/>
                    <a:pt x="0" y="79"/>
                    <a:pt x="20" y="48"/>
                  </a:cubicBezTo>
                  <a:lnTo>
                    <a:pt x="25" y="40"/>
                  </a:lnTo>
                  <a:cubicBezTo>
                    <a:pt x="45" y="9"/>
                    <a:pt x="87" y="0"/>
                    <a:pt x="118" y="21"/>
                  </a:cubicBezTo>
                  <a:cubicBezTo>
                    <a:pt x="148" y="41"/>
                    <a:pt x="157" y="82"/>
                    <a:pt x="137" y="113"/>
                  </a:cubicBezTo>
                  <a:lnTo>
                    <a:pt x="132" y="120"/>
                  </a:lnTo>
                  <a:cubicBezTo>
                    <a:pt x="119" y="140"/>
                    <a:pt x="98" y="151"/>
                    <a:pt x="76" y="151"/>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4" name="Freeform 307">
              <a:extLst>
                <a:ext uri="{FF2B5EF4-FFF2-40B4-BE49-F238E27FC236}">
                  <a16:creationId xmlns:a16="http://schemas.microsoft.com/office/drawing/2014/main" id="{CC216412-4449-3A6B-91A8-86AB7709BA16}"/>
                </a:ext>
              </a:extLst>
            </p:cNvPr>
            <p:cNvSpPr>
              <a:spLocks/>
            </p:cNvSpPr>
            <p:nvPr/>
          </p:nvSpPr>
          <p:spPr bwMode="auto">
            <a:xfrm>
              <a:off x="4791075" y="4418013"/>
              <a:ext cx="34925" cy="133350"/>
            </a:xfrm>
            <a:custGeom>
              <a:avLst/>
              <a:gdLst>
                <a:gd name="T0" fmla="*/ 279 w 355"/>
                <a:gd name="T1" fmla="*/ 1307 h 1307"/>
                <a:gd name="T2" fmla="*/ 224 w 355"/>
                <a:gd name="T3" fmla="*/ 1277 h 1307"/>
                <a:gd name="T4" fmla="*/ 0 w 355"/>
                <a:gd name="T5" fmla="*/ 529 h 1307"/>
                <a:gd name="T6" fmla="*/ 86 w 355"/>
                <a:gd name="T7" fmla="*/ 52 h 1307"/>
                <a:gd name="T8" fmla="*/ 171 w 355"/>
                <a:gd name="T9" fmla="*/ 13 h 1307"/>
                <a:gd name="T10" fmla="*/ 210 w 355"/>
                <a:gd name="T11" fmla="*/ 99 h 1307"/>
                <a:gd name="T12" fmla="*/ 133 w 355"/>
                <a:gd name="T13" fmla="*/ 529 h 1307"/>
                <a:gd name="T14" fmla="*/ 335 w 355"/>
                <a:gd name="T15" fmla="*/ 1204 h 1307"/>
                <a:gd name="T16" fmla="*/ 316 w 355"/>
                <a:gd name="T17" fmla="*/ 1296 h 1307"/>
                <a:gd name="T18" fmla="*/ 279 w 355"/>
                <a:gd name="T19" fmla="*/ 1307 h 1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5" h="1307">
                  <a:moveTo>
                    <a:pt x="279" y="1307"/>
                  </a:moveTo>
                  <a:cubicBezTo>
                    <a:pt x="258" y="1307"/>
                    <a:pt x="236" y="1297"/>
                    <a:pt x="224" y="1277"/>
                  </a:cubicBezTo>
                  <a:cubicBezTo>
                    <a:pt x="77" y="1055"/>
                    <a:pt x="0" y="796"/>
                    <a:pt x="0" y="529"/>
                  </a:cubicBezTo>
                  <a:cubicBezTo>
                    <a:pt x="0" y="365"/>
                    <a:pt x="29" y="204"/>
                    <a:pt x="86" y="52"/>
                  </a:cubicBezTo>
                  <a:cubicBezTo>
                    <a:pt x="99" y="17"/>
                    <a:pt x="137" y="0"/>
                    <a:pt x="171" y="13"/>
                  </a:cubicBezTo>
                  <a:cubicBezTo>
                    <a:pt x="206" y="26"/>
                    <a:pt x="223" y="64"/>
                    <a:pt x="210" y="99"/>
                  </a:cubicBezTo>
                  <a:cubicBezTo>
                    <a:pt x="159" y="236"/>
                    <a:pt x="133" y="381"/>
                    <a:pt x="133" y="529"/>
                  </a:cubicBezTo>
                  <a:cubicBezTo>
                    <a:pt x="133" y="770"/>
                    <a:pt x="203" y="1003"/>
                    <a:pt x="335" y="1204"/>
                  </a:cubicBezTo>
                  <a:cubicBezTo>
                    <a:pt x="355" y="1235"/>
                    <a:pt x="347" y="1276"/>
                    <a:pt x="316" y="1296"/>
                  </a:cubicBezTo>
                  <a:cubicBezTo>
                    <a:pt x="305" y="1304"/>
                    <a:pt x="292" y="1307"/>
                    <a:pt x="279" y="130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5" name="Freeform 308">
              <a:extLst>
                <a:ext uri="{FF2B5EF4-FFF2-40B4-BE49-F238E27FC236}">
                  <a16:creationId xmlns:a16="http://schemas.microsoft.com/office/drawing/2014/main" id="{A1833C59-6920-26DD-4CFE-F1F9832E3637}"/>
                </a:ext>
              </a:extLst>
            </p:cNvPr>
            <p:cNvSpPr>
              <a:spLocks/>
            </p:cNvSpPr>
            <p:nvPr/>
          </p:nvSpPr>
          <p:spPr bwMode="auto">
            <a:xfrm>
              <a:off x="4811713" y="4538663"/>
              <a:ext cx="55563" cy="136525"/>
            </a:xfrm>
            <a:custGeom>
              <a:avLst/>
              <a:gdLst>
                <a:gd name="T0" fmla="*/ 467 w 542"/>
                <a:gd name="T1" fmla="*/ 1350 h 1350"/>
                <a:gd name="T2" fmla="*/ 429 w 542"/>
                <a:gd name="T3" fmla="*/ 1338 h 1350"/>
                <a:gd name="T4" fmla="*/ 297 w 542"/>
                <a:gd name="T5" fmla="*/ 1023 h 1350"/>
                <a:gd name="T6" fmla="*/ 258 w 542"/>
                <a:gd name="T7" fmla="*/ 643 h 1350"/>
                <a:gd name="T8" fmla="*/ 90 w 542"/>
                <a:gd name="T9" fmla="*/ 241 h 1350"/>
                <a:gd name="T10" fmla="*/ 17 w 542"/>
                <a:gd name="T11" fmla="*/ 106 h 1350"/>
                <a:gd name="T12" fmla="*/ 46 w 542"/>
                <a:gd name="T13" fmla="*/ 16 h 1350"/>
                <a:gd name="T14" fmla="*/ 136 w 542"/>
                <a:gd name="T15" fmla="*/ 45 h 1350"/>
                <a:gd name="T16" fmla="*/ 206 w 542"/>
                <a:gd name="T17" fmla="*/ 177 h 1350"/>
                <a:gd name="T18" fmla="*/ 389 w 542"/>
                <a:gd name="T19" fmla="*/ 616 h 1350"/>
                <a:gd name="T20" fmla="*/ 430 w 542"/>
                <a:gd name="T21" fmla="*/ 1033 h 1350"/>
                <a:gd name="T22" fmla="*/ 505 w 542"/>
                <a:gd name="T23" fmla="*/ 1229 h 1350"/>
                <a:gd name="T24" fmla="*/ 522 w 542"/>
                <a:gd name="T25" fmla="*/ 1321 h 1350"/>
                <a:gd name="T26" fmla="*/ 467 w 542"/>
                <a:gd name="T27" fmla="*/ 1350 h 1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2" h="1350">
                  <a:moveTo>
                    <a:pt x="467" y="1350"/>
                  </a:moveTo>
                  <a:cubicBezTo>
                    <a:pt x="454" y="1350"/>
                    <a:pt x="440" y="1346"/>
                    <a:pt x="429" y="1338"/>
                  </a:cubicBezTo>
                  <a:cubicBezTo>
                    <a:pt x="293" y="1244"/>
                    <a:pt x="289" y="1135"/>
                    <a:pt x="297" y="1023"/>
                  </a:cubicBezTo>
                  <a:cubicBezTo>
                    <a:pt x="306" y="897"/>
                    <a:pt x="282" y="761"/>
                    <a:pt x="258" y="643"/>
                  </a:cubicBezTo>
                  <a:cubicBezTo>
                    <a:pt x="227" y="490"/>
                    <a:pt x="164" y="375"/>
                    <a:pt x="90" y="241"/>
                  </a:cubicBezTo>
                  <a:cubicBezTo>
                    <a:pt x="66" y="198"/>
                    <a:pt x="41" y="153"/>
                    <a:pt x="17" y="106"/>
                  </a:cubicBezTo>
                  <a:cubicBezTo>
                    <a:pt x="0" y="73"/>
                    <a:pt x="13" y="33"/>
                    <a:pt x="46" y="16"/>
                  </a:cubicBezTo>
                  <a:cubicBezTo>
                    <a:pt x="79" y="0"/>
                    <a:pt x="119" y="13"/>
                    <a:pt x="136" y="45"/>
                  </a:cubicBezTo>
                  <a:cubicBezTo>
                    <a:pt x="159" y="91"/>
                    <a:pt x="183" y="134"/>
                    <a:pt x="206" y="177"/>
                  </a:cubicBezTo>
                  <a:cubicBezTo>
                    <a:pt x="282" y="314"/>
                    <a:pt x="354" y="444"/>
                    <a:pt x="389" y="616"/>
                  </a:cubicBezTo>
                  <a:cubicBezTo>
                    <a:pt x="414" y="743"/>
                    <a:pt x="441" y="890"/>
                    <a:pt x="430" y="1033"/>
                  </a:cubicBezTo>
                  <a:cubicBezTo>
                    <a:pt x="422" y="1137"/>
                    <a:pt x="432" y="1178"/>
                    <a:pt x="505" y="1229"/>
                  </a:cubicBezTo>
                  <a:cubicBezTo>
                    <a:pt x="535" y="1249"/>
                    <a:pt x="542" y="1291"/>
                    <a:pt x="522" y="1321"/>
                  </a:cubicBezTo>
                  <a:cubicBezTo>
                    <a:pt x="509" y="1340"/>
                    <a:pt x="488" y="1350"/>
                    <a:pt x="467" y="135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6" name="Freeform 309">
              <a:extLst>
                <a:ext uri="{FF2B5EF4-FFF2-40B4-BE49-F238E27FC236}">
                  <a16:creationId xmlns:a16="http://schemas.microsoft.com/office/drawing/2014/main" id="{FE4194FE-391E-DD2D-ED9D-81CC61161688}"/>
                </a:ext>
              </a:extLst>
            </p:cNvPr>
            <p:cNvSpPr>
              <a:spLocks/>
            </p:cNvSpPr>
            <p:nvPr/>
          </p:nvSpPr>
          <p:spPr bwMode="auto">
            <a:xfrm>
              <a:off x="4989513" y="4548188"/>
              <a:ext cx="49213" cy="127000"/>
            </a:xfrm>
            <a:custGeom>
              <a:avLst/>
              <a:gdLst>
                <a:gd name="T0" fmla="*/ 76 w 487"/>
                <a:gd name="T1" fmla="*/ 1247 h 1247"/>
                <a:gd name="T2" fmla="*/ 21 w 487"/>
                <a:gd name="T3" fmla="*/ 1218 h 1247"/>
                <a:gd name="T4" fmla="*/ 38 w 487"/>
                <a:gd name="T5" fmla="*/ 1126 h 1247"/>
                <a:gd name="T6" fmla="*/ 113 w 487"/>
                <a:gd name="T7" fmla="*/ 930 h 1247"/>
                <a:gd name="T8" fmla="*/ 154 w 487"/>
                <a:gd name="T9" fmla="*/ 513 h 1247"/>
                <a:gd name="T10" fmla="*/ 337 w 487"/>
                <a:gd name="T11" fmla="*/ 73 h 1247"/>
                <a:gd name="T12" fmla="*/ 353 w 487"/>
                <a:gd name="T13" fmla="*/ 44 h 1247"/>
                <a:gd name="T14" fmla="*/ 443 w 487"/>
                <a:gd name="T15" fmla="*/ 18 h 1247"/>
                <a:gd name="T16" fmla="*/ 470 w 487"/>
                <a:gd name="T17" fmla="*/ 108 h 1247"/>
                <a:gd name="T18" fmla="*/ 453 w 487"/>
                <a:gd name="T19" fmla="*/ 138 h 1247"/>
                <a:gd name="T20" fmla="*/ 285 w 487"/>
                <a:gd name="T21" fmla="*/ 540 h 1247"/>
                <a:gd name="T22" fmla="*/ 246 w 487"/>
                <a:gd name="T23" fmla="*/ 920 h 1247"/>
                <a:gd name="T24" fmla="*/ 114 w 487"/>
                <a:gd name="T25" fmla="*/ 1235 h 1247"/>
                <a:gd name="T26" fmla="*/ 76 w 487"/>
                <a:gd name="T27" fmla="*/ 1247 h 1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7" h="1247">
                  <a:moveTo>
                    <a:pt x="76" y="1247"/>
                  </a:moveTo>
                  <a:cubicBezTo>
                    <a:pt x="55" y="1247"/>
                    <a:pt x="34" y="1237"/>
                    <a:pt x="21" y="1218"/>
                  </a:cubicBezTo>
                  <a:cubicBezTo>
                    <a:pt x="0" y="1188"/>
                    <a:pt x="8" y="1146"/>
                    <a:pt x="38" y="1126"/>
                  </a:cubicBezTo>
                  <a:cubicBezTo>
                    <a:pt x="111" y="1075"/>
                    <a:pt x="120" y="1034"/>
                    <a:pt x="113" y="930"/>
                  </a:cubicBezTo>
                  <a:cubicBezTo>
                    <a:pt x="102" y="787"/>
                    <a:pt x="129" y="640"/>
                    <a:pt x="154" y="513"/>
                  </a:cubicBezTo>
                  <a:cubicBezTo>
                    <a:pt x="189" y="341"/>
                    <a:pt x="261" y="211"/>
                    <a:pt x="337" y="73"/>
                  </a:cubicBezTo>
                  <a:lnTo>
                    <a:pt x="353" y="44"/>
                  </a:lnTo>
                  <a:cubicBezTo>
                    <a:pt x="371" y="12"/>
                    <a:pt x="411" y="0"/>
                    <a:pt x="443" y="18"/>
                  </a:cubicBezTo>
                  <a:cubicBezTo>
                    <a:pt x="476" y="36"/>
                    <a:pt x="487" y="76"/>
                    <a:pt x="470" y="108"/>
                  </a:cubicBezTo>
                  <a:lnTo>
                    <a:pt x="453" y="138"/>
                  </a:lnTo>
                  <a:cubicBezTo>
                    <a:pt x="379" y="272"/>
                    <a:pt x="316" y="387"/>
                    <a:pt x="285" y="540"/>
                  </a:cubicBezTo>
                  <a:cubicBezTo>
                    <a:pt x="261" y="658"/>
                    <a:pt x="237" y="794"/>
                    <a:pt x="246" y="920"/>
                  </a:cubicBezTo>
                  <a:cubicBezTo>
                    <a:pt x="254" y="1032"/>
                    <a:pt x="250" y="1141"/>
                    <a:pt x="114" y="1235"/>
                  </a:cubicBezTo>
                  <a:cubicBezTo>
                    <a:pt x="103" y="1243"/>
                    <a:pt x="89" y="1247"/>
                    <a:pt x="76" y="124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 name="Freeform 310">
              <a:extLst>
                <a:ext uri="{FF2B5EF4-FFF2-40B4-BE49-F238E27FC236}">
                  <a16:creationId xmlns:a16="http://schemas.microsoft.com/office/drawing/2014/main" id="{F9B79A84-6524-0578-4B9A-3A017C6DD284}"/>
                </a:ext>
              </a:extLst>
            </p:cNvPr>
            <p:cNvSpPr>
              <a:spLocks/>
            </p:cNvSpPr>
            <p:nvPr/>
          </p:nvSpPr>
          <p:spPr bwMode="auto">
            <a:xfrm>
              <a:off x="4860925" y="4665663"/>
              <a:ext cx="134938" cy="14288"/>
            </a:xfrm>
            <a:custGeom>
              <a:avLst/>
              <a:gdLst>
                <a:gd name="T0" fmla="*/ 1258 w 1325"/>
                <a:gd name="T1" fmla="*/ 133 h 133"/>
                <a:gd name="T2" fmla="*/ 67 w 1325"/>
                <a:gd name="T3" fmla="*/ 133 h 133"/>
                <a:gd name="T4" fmla="*/ 0 w 1325"/>
                <a:gd name="T5" fmla="*/ 67 h 133"/>
                <a:gd name="T6" fmla="*/ 67 w 1325"/>
                <a:gd name="T7" fmla="*/ 0 h 133"/>
                <a:gd name="T8" fmla="*/ 1258 w 1325"/>
                <a:gd name="T9" fmla="*/ 0 h 133"/>
                <a:gd name="T10" fmla="*/ 1325 w 1325"/>
                <a:gd name="T11" fmla="*/ 67 h 133"/>
                <a:gd name="T12" fmla="*/ 1258 w 1325"/>
                <a:gd name="T13" fmla="*/ 133 h 133"/>
              </a:gdLst>
              <a:ahLst/>
              <a:cxnLst>
                <a:cxn ang="0">
                  <a:pos x="T0" y="T1"/>
                </a:cxn>
                <a:cxn ang="0">
                  <a:pos x="T2" y="T3"/>
                </a:cxn>
                <a:cxn ang="0">
                  <a:pos x="T4" y="T5"/>
                </a:cxn>
                <a:cxn ang="0">
                  <a:pos x="T6" y="T7"/>
                </a:cxn>
                <a:cxn ang="0">
                  <a:pos x="T8" y="T9"/>
                </a:cxn>
                <a:cxn ang="0">
                  <a:pos x="T10" y="T11"/>
                </a:cxn>
                <a:cxn ang="0">
                  <a:pos x="T12" y="T13"/>
                </a:cxn>
              </a:cxnLst>
              <a:rect l="0" t="0" r="r" b="b"/>
              <a:pathLst>
                <a:path w="1325" h="133">
                  <a:moveTo>
                    <a:pt x="1258" y="133"/>
                  </a:moveTo>
                  <a:lnTo>
                    <a:pt x="67" y="133"/>
                  </a:lnTo>
                  <a:cubicBezTo>
                    <a:pt x="30" y="133"/>
                    <a:pt x="0" y="103"/>
                    <a:pt x="0" y="67"/>
                  </a:cubicBezTo>
                  <a:cubicBezTo>
                    <a:pt x="0" y="30"/>
                    <a:pt x="30" y="0"/>
                    <a:pt x="67" y="0"/>
                  </a:cubicBezTo>
                  <a:lnTo>
                    <a:pt x="1258" y="0"/>
                  </a:lnTo>
                  <a:cubicBezTo>
                    <a:pt x="1295" y="0"/>
                    <a:pt x="1325" y="30"/>
                    <a:pt x="1325" y="67"/>
                  </a:cubicBezTo>
                  <a:cubicBezTo>
                    <a:pt x="1325" y="103"/>
                    <a:pt x="1295" y="133"/>
                    <a:pt x="1258" y="13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8" name="Freeform 311">
              <a:extLst>
                <a:ext uri="{FF2B5EF4-FFF2-40B4-BE49-F238E27FC236}">
                  <a16:creationId xmlns:a16="http://schemas.microsoft.com/office/drawing/2014/main" id="{50D5BF9E-D470-F848-07EC-B33546150007}"/>
                </a:ext>
              </a:extLst>
            </p:cNvPr>
            <p:cNvSpPr>
              <a:spLocks/>
            </p:cNvSpPr>
            <p:nvPr/>
          </p:nvSpPr>
          <p:spPr bwMode="auto">
            <a:xfrm>
              <a:off x="4856163" y="4684713"/>
              <a:ext cx="139700" cy="25400"/>
            </a:xfrm>
            <a:custGeom>
              <a:avLst/>
              <a:gdLst>
                <a:gd name="T0" fmla="*/ 136 w 1388"/>
                <a:gd name="T1" fmla="*/ 254 h 254"/>
                <a:gd name="T2" fmla="*/ 65 w 1388"/>
                <a:gd name="T3" fmla="*/ 240 h 254"/>
                <a:gd name="T4" fmla="*/ 3 w 1388"/>
                <a:gd name="T5" fmla="*/ 117 h 254"/>
                <a:gd name="T6" fmla="*/ 72 w 1388"/>
                <a:gd name="T7" fmla="*/ 17 h 254"/>
                <a:gd name="T8" fmla="*/ 162 w 1388"/>
                <a:gd name="T9" fmla="*/ 46 h 254"/>
                <a:gd name="T10" fmla="*/ 152 w 1388"/>
                <a:gd name="T11" fmla="*/ 121 h 254"/>
                <a:gd name="T12" fmla="*/ 1310 w 1388"/>
                <a:gd name="T13" fmla="*/ 10 h 254"/>
                <a:gd name="T14" fmla="*/ 1384 w 1388"/>
                <a:gd name="T15" fmla="*/ 69 h 254"/>
                <a:gd name="T16" fmla="*/ 1325 w 1388"/>
                <a:gd name="T17" fmla="*/ 143 h 254"/>
                <a:gd name="T18" fmla="*/ 729 w 1388"/>
                <a:gd name="T19" fmla="*/ 205 h 254"/>
                <a:gd name="T20" fmla="*/ 136 w 1388"/>
                <a:gd name="T21" fmla="*/ 254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88" h="254">
                  <a:moveTo>
                    <a:pt x="136" y="254"/>
                  </a:moveTo>
                  <a:cubicBezTo>
                    <a:pt x="85" y="254"/>
                    <a:pt x="76" y="248"/>
                    <a:pt x="65" y="240"/>
                  </a:cubicBezTo>
                  <a:cubicBezTo>
                    <a:pt x="25" y="213"/>
                    <a:pt x="0" y="164"/>
                    <a:pt x="3" y="117"/>
                  </a:cubicBezTo>
                  <a:cubicBezTo>
                    <a:pt x="6" y="74"/>
                    <a:pt x="31" y="37"/>
                    <a:pt x="72" y="17"/>
                  </a:cubicBezTo>
                  <a:cubicBezTo>
                    <a:pt x="105" y="0"/>
                    <a:pt x="145" y="14"/>
                    <a:pt x="162" y="46"/>
                  </a:cubicBezTo>
                  <a:cubicBezTo>
                    <a:pt x="174" y="72"/>
                    <a:pt x="170" y="101"/>
                    <a:pt x="152" y="121"/>
                  </a:cubicBezTo>
                  <a:cubicBezTo>
                    <a:pt x="314" y="116"/>
                    <a:pt x="925" y="53"/>
                    <a:pt x="1310" y="10"/>
                  </a:cubicBezTo>
                  <a:cubicBezTo>
                    <a:pt x="1347" y="6"/>
                    <a:pt x="1380" y="32"/>
                    <a:pt x="1384" y="69"/>
                  </a:cubicBezTo>
                  <a:cubicBezTo>
                    <a:pt x="1388" y="106"/>
                    <a:pt x="1362" y="139"/>
                    <a:pt x="1325" y="143"/>
                  </a:cubicBezTo>
                  <a:cubicBezTo>
                    <a:pt x="1322" y="143"/>
                    <a:pt x="1026" y="176"/>
                    <a:pt x="729" y="205"/>
                  </a:cubicBezTo>
                  <a:cubicBezTo>
                    <a:pt x="364" y="242"/>
                    <a:pt x="208" y="254"/>
                    <a:pt x="136" y="254"/>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9" name="Freeform 312">
              <a:extLst>
                <a:ext uri="{FF2B5EF4-FFF2-40B4-BE49-F238E27FC236}">
                  <a16:creationId xmlns:a16="http://schemas.microsoft.com/office/drawing/2014/main" id="{1015590F-59E5-4EB7-BD44-E5698D883003}"/>
                </a:ext>
              </a:extLst>
            </p:cNvPr>
            <p:cNvSpPr>
              <a:spLocks/>
            </p:cNvSpPr>
            <p:nvPr/>
          </p:nvSpPr>
          <p:spPr bwMode="auto">
            <a:xfrm>
              <a:off x="4857750" y="4711700"/>
              <a:ext cx="139700" cy="26988"/>
            </a:xfrm>
            <a:custGeom>
              <a:avLst/>
              <a:gdLst>
                <a:gd name="T0" fmla="*/ 135 w 1388"/>
                <a:gd name="T1" fmla="*/ 254 h 254"/>
                <a:gd name="T2" fmla="*/ 64 w 1388"/>
                <a:gd name="T3" fmla="*/ 240 h 254"/>
                <a:gd name="T4" fmla="*/ 3 w 1388"/>
                <a:gd name="T5" fmla="*/ 117 h 254"/>
                <a:gd name="T6" fmla="*/ 72 w 1388"/>
                <a:gd name="T7" fmla="*/ 17 h 254"/>
                <a:gd name="T8" fmla="*/ 161 w 1388"/>
                <a:gd name="T9" fmla="*/ 46 h 254"/>
                <a:gd name="T10" fmla="*/ 151 w 1388"/>
                <a:gd name="T11" fmla="*/ 121 h 254"/>
                <a:gd name="T12" fmla="*/ 1310 w 1388"/>
                <a:gd name="T13" fmla="*/ 10 h 254"/>
                <a:gd name="T14" fmla="*/ 1384 w 1388"/>
                <a:gd name="T15" fmla="*/ 69 h 254"/>
                <a:gd name="T16" fmla="*/ 1325 w 1388"/>
                <a:gd name="T17" fmla="*/ 142 h 254"/>
                <a:gd name="T18" fmla="*/ 729 w 1388"/>
                <a:gd name="T19" fmla="*/ 205 h 254"/>
                <a:gd name="T20" fmla="*/ 135 w 1388"/>
                <a:gd name="T21" fmla="*/ 254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88" h="254">
                  <a:moveTo>
                    <a:pt x="135" y="254"/>
                  </a:moveTo>
                  <a:cubicBezTo>
                    <a:pt x="85" y="254"/>
                    <a:pt x="76" y="248"/>
                    <a:pt x="64" y="240"/>
                  </a:cubicBezTo>
                  <a:cubicBezTo>
                    <a:pt x="24" y="213"/>
                    <a:pt x="0" y="164"/>
                    <a:pt x="3" y="117"/>
                  </a:cubicBezTo>
                  <a:cubicBezTo>
                    <a:pt x="5" y="74"/>
                    <a:pt x="31" y="37"/>
                    <a:pt x="72" y="17"/>
                  </a:cubicBezTo>
                  <a:cubicBezTo>
                    <a:pt x="105" y="0"/>
                    <a:pt x="145" y="13"/>
                    <a:pt x="161" y="46"/>
                  </a:cubicBezTo>
                  <a:cubicBezTo>
                    <a:pt x="174" y="72"/>
                    <a:pt x="169" y="101"/>
                    <a:pt x="151" y="121"/>
                  </a:cubicBezTo>
                  <a:cubicBezTo>
                    <a:pt x="313" y="116"/>
                    <a:pt x="925" y="53"/>
                    <a:pt x="1310" y="10"/>
                  </a:cubicBezTo>
                  <a:cubicBezTo>
                    <a:pt x="1347" y="6"/>
                    <a:pt x="1380" y="32"/>
                    <a:pt x="1384" y="69"/>
                  </a:cubicBezTo>
                  <a:cubicBezTo>
                    <a:pt x="1388" y="105"/>
                    <a:pt x="1361" y="138"/>
                    <a:pt x="1325" y="142"/>
                  </a:cubicBezTo>
                  <a:cubicBezTo>
                    <a:pt x="1322" y="143"/>
                    <a:pt x="1025" y="176"/>
                    <a:pt x="729" y="205"/>
                  </a:cubicBezTo>
                  <a:cubicBezTo>
                    <a:pt x="363" y="242"/>
                    <a:pt x="207" y="254"/>
                    <a:pt x="135" y="25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0" name="Freeform 313">
              <a:extLst>
                <a:ext uri="{FF2B5EF4-FFF2-40B4-BE49-F238E27FC236}">
                  <a16:creationId xmlns:a16="http://schemas.microsoft.com/office/drawing/2014/main" id="{90692760-BF8F-371E-C694-42046025D92D}"/>
                </a:ext>
              </a:extLst>
            </p:cNvPr>
            <p:cNvSpPr>
              <a:spLocks/>
            </p:cNvSpPr>
            <p:nvPr/>
          </p:nvSpPr>
          <p:spPr bwMode="auto">
            <a:xfrm>
              <a:off x="4857750" y="4737100"/>
              <a:ext cx="139700" cy="25400"/>
            </a:xfrm>
            <a:custGeom>
              <a:avLst/>
              <a:gdLst>
                <a:gd name="T0" fmla="*/ 135 w 1388"/>
                <a:gd name="T1" fmla="*/ 254 h 254"/>
                <a:gd name="T2" fmla="*/ 64 w 1388"/>
                <a:gd name="T3" fmla="*/ 241 h 254"/>
                <a:gd name="T4" fmla="*/ 3 w 1388"/>
                <a:gd name="T5" fmla="*/ 117 h 254"/>
                <a:gd name="T6" fmla="*/ 72 w 1388"/>
                <a:gd name="T7" fmla="*/ 17 h 254"/>
                <a:gd name="T8" fmla="*/ 161 w 1388"/>
                <a:gd name="T9" fmla="*/ 47 h 254"/>
                <a:gd name="T10" fmla="*/ 151 w 1388"/>
                <a:gd name="T11" fmla="*/ 121 h 254"/>
                <a:gd name="T12" fmla="*/ 1310 w 1388"/>
                <a:gd name="T13" fmla="*/ 10 h 254"/>
                <a:gd name="T14" fmla="*/ 1384 w 1388"/>
                <a:gd name="T15" fmla="*/ 69 h 254"/>
                <a:gd name="T16" fmla="*/ 1325 w 1388"/>
                <a:gd name="T17" fmla="*/ 143 h 254"/>
                <a:gd name="T18" fmla="*/ 729 w 1388"/>
                <a:gd name="T19" fmla="*/ 206 h 254"/>
                <a:gd name="T20" fmla="*/ 135 w 1388"/>
                <a:gd name="T21" fmla="*/ 254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88" h="254">
                  <a:moveTo>
                    <a:pt x="135" y="254"/>
                  </a:moveTo>
                  <a:cubicBezTo>
                    <a:pt x="85" y="254"/>
                    <a:pt x="76" y="248"/>
                    <a:pt x="64" y="241"/>
                  </a:cubicBezTo>
                  <a:cubicBezTo>
                    <a:pt x="24" y="214"/>
                    <a:pt x="0" y="164"/>
                    <a:pt x="3" y="117"/>
                  </a:cubicBezTo>
                  <a:cubicBezTo>
                    <a:pt x="5" y="74"/>
                    <a:pt x="31" y="38"/>
                    <a:pt x="72" y="17"/>
                  </a:cubicBezTo>
                  <a:cubicBezTo>
                    <a:pt x="105" y="0"/>
                    <a:pt x="145" y="14"/>
                    <a:pt x="161" y="47"/>
                  </a:cubicBezTo>
                  <a:cubicBezTo>
                    <a:pt x="174" y="72"/>
                    <a:pt x="169" y="101"/>
                    <a:pt x="151" y="121"/>
                  </a:cubicBezTo>
                  <a:cubicBezTo>
                    <a:pt x="313" y="116"/>
                    <a:pt x="925" y="53"/>
                    <a:pt x="1310" y="10"/>
                  </a:cubicBezTo>
                  <a:cubicBezTo>
                    <a:pt x="1347" y="6"/>
                    <a:pt x="1380" y="32"/>
                    <a:pt x="1384" y="69"/>
                  </a:cubicBezTo>
                  <a:cubicBezTo>
                    <a:pt x="1388" y="106"/>
                    <a:pt x="1361" y="139"/>
                    <a:pt x="1325" y="143"/>
                  </a:cubicBezTo>
                  <a:cubicBezTo>
                    <a:pt x="1322" y="143"/>
                    <a:pt x="1025" y="176"/>
                    <a:pt x="729" y="206"/>
                  </a:cubicBezTo>
                  <a:cubicBezTo>
                    <a:pt x="363" y="242"/>
                    <a:pt x="207" y="254"/>
                    <a:pt x="135" y="25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1" name="Freeform 314">
              <a:extLst>
                <a:ext uri="{FF2B5EF4-FFF2-40B4-BE49-F238E27FC236}">
                  <a16:creationId xmlns:a16="http://schemas.microsoft.com/office/drawing/2014/main" id="{DC6103EE-8A7D-9BE5-F73D-E21F1D07C4F2}"/>
                </a:ext>
              </a:extLst>
            </p:cNvPr>
            <p:cNvSpPr>
              <a:spLocks/>
            </p:cNvSpPr>
            <p:nvPr/>
          </p:nvSpPr>
          <p:spPr bwMode="auto">
            <a:xfrm>
              <a:off x="4978400" y="4713288"/>
              <a:ext cx="22225" cy="22225"/>
            </a:xfrm>
            <a:custGeom>
              <a:avLst/>
              <a:gdLst>
                <a:gd name="T0" fmla="*/ 73 w 218"/>
                <a:gd name="T1" fmla="*/ 216 h 216"/>
                <a:gd name="T2" fmla="*/ 28 w 218"/>
                <a:gd name="T3" fmla="*/ 198 h 216"/>
                <a:gd name="T4" fmla="*/ 25 w 218"/>
                <a:gd name="T5" fmla="*/ 104 h 216"/>
                <a:gd name="T6" fmla="*/ 95 w 218"/>
                <a:gd name="T7" fmla="*/ 28 h 216"/>
                <a:gd name="T8" fmla="*/ 189 w 218"/>
                <a:gd name="T9" fmla="*/ 25 h 216"/>
                <a:gd name="T10" fmla="*/ 193 w 218"/>
                <a:gd name="T11" fmla="*/ 119 h 216"/>
                <a:gd name="T12" fmla="*/ 122 w 218"/>
                <a:gd name="T13" fmla="*/ 195 h 216"/>
                <a:gd name="T14" fmla="*/ 73 w 218"/>
                <a:gd name="T15" fmla="*/ 216 h 2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8" h="216">
                  <a:moveTo>
                    <a:pt x="73" y="216"/>
                  </a:moveTo>
                  <a:cubicBezTo>
                    <a:pt x="57" y="216"/>
                    <a:pt x="41" y="210"/>
                    <a:pt x="28" y="198"/>
                  </a:cubicBezTo>
                  <a:cubicBezTo>
                    <a:pt x="1" y="173"/>
                    <a:pt x="0" y="131"/>
                    <a:pt x="25" y="104"/>
                  </a:cubicBezTo>
                  <a:lnTo>
                    <a:pt x="95" y="28"/>
                  </a:lnTo>
                  <a:cubicBezTo>
                    <a:pt x="120" y="1"/>
                    <a:pt x="162" y="0"/>
                    <a:pt x="189" y="25"/>
                  </a:cubicBezTo>
                  <a:cubicBezTo>
                    <a:pt x="216" y="50"/>
                    <a:pt x="218" y="92"/>
                    <a:pt x="193" y="119"/>
                  </a:cubicBezTo>
                  <a:lnTo>
                    <a:pt x="122" y="195"/>
                  </a:lnTo>
                  <a:cubicBezTo>
                    <a:pt x="109" y="209"/>
                    <a:pt x="91" y="216"/>
                    <a:pt x="73" y="216"/>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2" name="Freeform 315">
              <a:extLst>
                <a:ext uri="{FF2B5EF4-FFF2-40B4-BE49-F238E27FC236}">
                  <a16:creationId xmlns:a16="http://schemas.microsoft.com/office/drawing/2014/main" id="{EED64DFE-E748-E084-AA9D-5FE44CFAA85F}"/>
                </a:ext>
              </a:extLst>
            </p:cNvPr>
            <p:cNvSpPr>
              <a:spLocks/>
            </p:cNvSpPr>
            <p:nvPr/>
          </p:nvSpPr>
          <p:spPr bwMode="auto">
            <a:xfrm>
              <a:off x="4978400" y="4686300"/>
              <a:ext cx="22225" cy="22225"/>
            </a:xfrm>
            <a:custGeom>
              <a:avLst/>
              <a:gdLst>
                <a:gd name="T0" fmla="*/ 73 w 218"/>
                <a:gd name="T1" fmla="*/ 216 h 216"/>
                <a:gd name="T2" fmla="*/ 28 w 218"/>
                <a:gd name="T3" fmla="*/ 198 h 216"/>
                <a:gd name="T4" fmla="*/ 25 w 218"/>
                <a:gd name="T5" fmla="*/ 104 h 216"/>
                <a:gd name="T6" fmla="*/ 95 w 218"/>
                <a:gd name="T7" fmla="*/ 29 h 216"/>
                <a:gd name="T8" fmla="*/ 189 w 218"/>
                <a:gd name="T9" fmla="*/ 25 h 216"/>
                <a:gd name="T10" fmla="*/ 193 w 218"/>
                <a:gd name="T11" fmla="*/ 119 h 216"/>
                <a:gd name="T12" fmla="*/ 122 w 218"/>
                <a:gd name="T13" fmla="*/ 195 h 216"/>
                <a:gd name="T14" fmla="*/ 73 w 218"/>
                <a:gd name="T15" fmla="*/ 216 h 2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8" h="216">
                  <a:moveTo>
                    <a:pt x="73" y="216"/>
                  </a:moveTo>
                  <a:cubicBezTo>
                    <a:pt x="57" y="216"/>
                    <a:pt x="41" y="210"/>
                    <a:pt x="28" y="198"/>
                  </a:cubicBezTo>
                  <a:cubicBezTo>
                    <a:pt x="1" y="173"/>
                    <a:pt x="0" y="131"/>
                    <a:pt x="25" y="104"/>
                  </a:cubicBezTo>
                  <a:lnTo>
                    <a:pt x="95" y="29"/>
                  </a:lnTo>
                  <a:cubicBezTo>
                    <a:pt x="120" y="2"/>
                    <a:pt x="162" y="0"/>
                    <a:pt x="189" y="25"/>
                  </a:cubicBezTo>
                  <a:cubicBezTo>
                    <a:pt x="216" y="50"/>
                    <a:pt x="218" y="92"/>
                    <a:pt x="193" y="119"/>
                  </a:cubicBezTo>
                  <a:lnTo>
                    <a:pt x="122" y="195"/>
                  </a:lnTo>
                  <a:cubicBezTo>
                    <a:pt x="109" y="209"/>
                    <a:pt x="91" y="216"/>
                    <a:pt x="73" y="216"/>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3" name="Freeform 316">
              <a:extLst>
                <a:ext uri="{FF2B5EF4-FFF2-40B4-BE49-F238E27FC236}">
                  <a16:creationId xmlns:a16="http://schemas.microsoft.com/office/drawing/2014/main" id="{A1A215E1-ED66-BA02-C739-5B2569373F4C}"/>
                </a:ext>
              </a:extLst>
            </p:cNvPr>
            <p:cNvSpPr>
              <a:spLocks/>
            </p:cNvSpPr>
            <p:nvPr/>
          </p:nvSpPr>
          <p:spPr bwMode="auto">
            <a:xfrm>
              <a:off x="4979988" y="4740275"/>
              <a:ext cx="22225" cy="22225"/>
            </a:xfrm>
            <a:custGeom>
              <a:avLst/>
              <a:gdLst>
                <a:gd name="T0" fmla="*/ 74 w 218"/>
                <a:gd name="T1" fmla="*/ 216 h 216"/>
                <a:gd name="T2" fmla="*/ 29 w 218"/>
                <a:gd name="T3" fmla="*/ 198 h 216"/>
                <a:gd name="T4" fmla="*/ 25 w 218"/>
                <a:gd name="T5" fmla="*/ 104 h 216"/>
                <a:gd name="T6" fmla="*/ 96 w 218"/>
                <a:gd name="T7" fmla="*/ 28 h 216"/>
                <a:gd name="T8" fmla="*/ 190 w 218"/>
                <a:gd name="T9" fmla="*/ 25 h 216"/>
                <a:gd name="T10" fmla="*/ 193 w 218"/>
                <a:gd name="T11" fmla="*/ 119 h 216"/>
                <a:gd name="T12" fmla="*/ 123 w 218"/>
                <a:gd name="T13" fmla="*/ 195 h 216"/>
                <a:gd name="T14" fmla="*/ 74 w 218"/>
                <a:gd name="T15" fmla="*/ 216 h 2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8" h="216">
                  <a:moveTo>
                    <a:pt x="74" y="216"/>
                  </a:moveTo>
                  <a:cubicBezTo>
                    <a:pt x="58" y="216"/>
                    <a:pt x="42" y="210"/>
                    <a:pt x="29" y="198"/>
                  </a:cubicBezTo>
                  <a:cubicBezTo>
                    <a:pt x="2" y="173"/>
                    <a:pt x="0" y="131"/>
                    <a:pt x="25" y="104"/>
                  </a:cubicBezTo>
                  <a:lnTo>
                    <a:pt x="96" y="28"/>
                  </a:lnTo>
                  <a:cubicBezTo>
                    <a:pt x="121" y="1"/>
                    <a:pt x="163" y="0"/>
                    <a:pt x="190" y="25"/>
                  </a:cubicBezTo>
                  <a:cubicBezTo>
                    <a:pt x="217" y="50"/>
                    <a:pt x="218" y="92"/>
                    <a:pt x="193" y="119"/>
                  </a:cubicBezTo>
                  <a:lnTo>
                    <a:pt x="123" y="195"/>
                  </a:lnTo>
                  <a:cubicBezTo>
                    <a:pt x="110" y="209"/>
                    <a:pt x="92" y="216"/>
                    <a:pt x="74" y="216"/>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4" name="Freeform 317">
              <a:extLst>
                <a:ext uri="{FF2B5EF4-FFF2-40B4-BE49-F238E27FC236}">
                  <a16:creationId xmlns:a16="http://schemas.microsoft.com/office/drawing/2014/main" id="{9628441F-C93F-BFE3-74D7-2378C12EDED0}"/>
                </a:ext>
              </a:extLst>
            </p:cNvPr>
            <p:cNvSpPr>
              <a:spLocks/>
            </p:cNvSpPr>
            <p:nvPr/>
          </p:nvSpPr>
          <p:spPr bwMode="auto">
            <a:xfrm>
              <a:off x="4870450" y="4762500"/>
              <a:ext cx="112713" cy="36513"/>
            </a:xfrm>
            <a:custGeom>
              <a:avLst/>
              <a:gdLst>
                <a:gd name="T0" fmla="*/ 867 w 1110"/>
                <a:gd name="T1" fmla="*/ 369 h 369"/>
                <a:gd name="T2" fmla="*/ 282 w 1110"/>
                <a:gd name="T3" fmla="*/ 369 h 369"/>
                <a:gd name="T4" fmla="*/ 233 w 1110"/>
                <a:gd name="T5" fmla="*/ 347 h 369"/>
                <a:gd name="T6" fmla="*/ 25 w 1110"/>
                <a:gd name="T7" fmla="*/ 119 h 369"/>
                <a:gd name="T8" fmla="*/ 29 w 1110"/>
                <a:gd name="T9" fmla="*/ 25 h 369"/>
                <a:gd name="T10" fmla="*/ 123 w 1110"/>
                <a:gd name="T11" fmla="*/ 29 h 369"/>
                <a:gd name="T12" fmla="*/ 312 w 1110"/>
                <a:gd name="T13" fmla="*/ 236 h 369"/>
                <a:gd name="T14" fmla="*/ 834 w 1110"/>
                <a:gd name="T15" fmla="*/ 236 h 369"/>
                <a:gd name="T16" fmla="*/ 982 w 1110"/>
                <a:gd name="T17" fmla="*/ 46 h 369"/>
                <a:gd name="T18" fmla="*/ 1076 w 1110"/>
                <a:gd name="T19" fmla="*/ 34 h 369"/>
                <a:gd name="T20" fmla="*/ 1087 w 1110"/>
                <a:gd name="T21" fmla="*/ 128 h 369"/>
                <a:gd name="T22" fmla="*/ 919 w 1110"/>
                <a:gd name="T23" fmla="*/ 343 h 369"/>
                <a:gd name="T24" fmla="*/ 867 w 1110"/>
                <a:gd name="T25" fmla="*/ 369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10" h="369">
                  <a:moveTo>
                    <a:pt x="867" y="369"/>
                  </a:moveTo>
                  <a:lnTo>
                    <a:pt x="282" y="369"/>
                  </a:lnTo>
                  <a:cubicBezTo>
                    <a:pt x="264" y="369"/>
                    <a:pt x="246" y="361"/>
                    <a:pt x="233" y="347"/>
                  </a:cubicBezTo>
                  <a:lnTo>
                    <a:pt x="25" y="119"/>
                  </a:lnTo>
                  <a:cubicBezTo>
                    <a:pt x="0" y="92"/>
                    <a:pt x="2" y="50"/>
                    <a:pt x="29" y="25"/>
                  </a:cubicBezTo>
                  <a:cubicBezTo>
                    <a:pt x="56" y="0"/>
                    <a:pt x="99" y="2"/>
                    <a:pt x="123" y="29"/>
                  </a:cubicBezTo>
                  <a:lnTo>
                    <a:pt x="312" y="236"/>
                  </a:lnTo>
                  <a:lnTo>
                    <a:pt x="834" y="236"/>
                  </a:lnTo>
                  <a:lnTo>
                    <a:pt x="982" y="46"/>
                  </a:lnTo>
                  <a:cubicBezTo>
                    <a:pt x="1005" y="17"/>
                    <a:pt x="1047" y="12"/>
                    <a:pt x="1076" y="34"/>
                  </a:cubicBezTo>
                  <a:cubicBezTo>
                    <a:pt x="1105" y="57"/>
                    <a:pt x="1110" y="99"/>
                    <a:pt x="1087" y="128"/>
                  </a:cubicBezTo>
                  <a:lnTo>
                    <a:pt x="919" y="343"/>
                  </a:lnTo>
                  <a:cubicBezTo>
                    <a:pt x="907" y="360"/>
                    <a:pt x="887" y="369"/>
                    <a:pt x="867" y="369"/>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5" name="Freeform 318">
              <a:extLst>
                <a:ext uri="{FF2B5EF4-FFF2-40B4-BE49-F238E27FC236}">
                  <a16:creationId xmlns:a16="http://schemas.microsoft.com/office/drawing/2014/main" id="{EC3AD845-A5D0-8546-F9FF-7E28D8353445}"/>
                </a:ext>
              </a:extLst>
            </p:cNvPr>
            <p:cNvSpPr>
              <a:spLocks/>
            </p:cNvSpPr>
            <p:nvPr/>
          </p:nvSpPr>
          <p:spPr bwMode="auto">
            <a:xfrm>
              <a:off x="4868863" y="4471988"/>
              <a:ext cx="49213" cy="203200"/>
            </a:xfrm>
            <a:custGeom>
              <a:avLst/>
              <a:gdLst>
                <a:gd name="T0" fmla="*/ 419 w 487"/>
                <a:gd name="T1" fmla="*/ 2014 h 2014"/>
                <a:gd name="T2" fmla="*/ 352 w 487"/>
                <a:gd name="T3" fmla="*/ 1951 h 2014"/>
                <a:gd name="T4" fmla="*/ 112 w 487"/>
                <a:gd name="T5" fmla="*/ 621 h 2014"/>
                <a:gd name="T6" fmla="*/ 13 w 487"/>
                <a:gd name="T7" fmla="*/ 64 h 2014"/>
                <a:gd name="T8" fmla="*/ 84 w 487"/>
                <a:gd name="T9" fmla="*/ 2 h 2014"/>
                <a:gd name="T10" fmla="*/ 146 w 487"/>
                <a:gd name="T11" fmla="*/ 73 h 2014"/>
                <a:gd name="T12" fmla="*/ 240 w 487"/>
                <a:gd name="T13" fmla="*/ 581 h 2014"/>
                <a:gd name="T14" fmla="*/ 485 w 487"/>
                <a:gd name="T15" fmla="*/ 1944 h 2014"/>
                <a:gd name="T16" fmla="*/ 422 w 487"/>
                <a:gd name="T17" fmla="*/ 2014 h 2014"/>
                <a:gd name="T18" fmla="*/ 419 w 487"/>
                <a:gd name="T19" fmla="*/ 2014 h 20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7" h="2014">
                  <a:moveTo>
                    <a:pt x="419" y="2014"/>
                  </a:moveTo>
                  <a:cubicBezTo>
                    <a:pt x="384" y="2014"/>
                    <a:pt x="354" y="1987"/>
                    <a:pt x="352" y="1951"/>
                  </a:cubicBezTo>
                  <a:cubicBezTo>
                    <a:pt x="312" y="1253"/>
                    <a:pt x="197" y="888"/>
                    <a:pt x="112" y="621"/>
                  </a:cubicBezTo>
                  <a:cubicBezTo>
                    <a:pt x="49" y="422"/>
                    <a:pt x="0" y="265"/>
                    <a:pt x="13" y="64"/>
                  </a:cubicBezTo>
                  <a:cubicBezTo>
                    <a:pt x="15" y="28"/>
                    <a:pt x="47" y="0"/>
                    <a:pt x="84" y="2"/>
                  </a:cubicBezTo>
                  <a:cubicBezTo>
                    <a:pt x="120" y="5"/>
                    <a:pt x="148" y="36"/>
                    <a:pt x="146" y="73"/>
                  </a:cubicBezTo>
                  <a:cubicBezTo>
                    <a:pt x="134" y="249"/>
                    <a:pt x="178" y="388"/>
                    <a:pt x="240" y="581"/>
                  </a:cubicBezTo>
                  <a:cubicBezTo>
                    <a:pt x="326" y="854"/>
                    <a:pt x="444" y="1229"/>
                    <a:pt x="485" y="1944"/>
                  </a:cubicBezTo>
                  <a:cubicBezTo>
                    <a:pt x="487" y="1980"/>
                    <a:pt x="459" y="2012"/>
                    <a:pt x="422" y="2014"/>
                  </a:cubicBezTo>
                  <a:cubicBezTo>
                    <a:pt x="421" y="2014"/>
                    <a:pt x="420" y="2014"/>
                    <a:pt x="419" y="2014"/>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6" name="Freeform 319">
              <a:extLst>
                <a:ext uri="{FF2B5EF4-FFF2-40B4-BE49-F238E27FC236}">
                  <a16:creationId xmlns:a16="http://schemas.microsoft.com/office/drawing/2014/main" id="{EB484574-9E16-486B-852B-E0F0B4908930}"/>
                </a:ext>
              </a:extLst>
            </p:cNvPr>
            <p:cNvSpPr>
              <a:spLocks/>
            </p:cNvSpPr>
            <p:nvPr/>
          </p:nvSpPr>
          <p:spPr bwMode="auto">
            <a:xfrm>
              <a:off x="4935538" y="4471988"/>
              <a:ext cx="49213" cy="203200"/>
            </a:xfrm>
            <a:custGeom>
              <a:avLst/>
              <a:gdLst>
                <a:gd name="T0" fmla="*/ 69 w 487"/>
                <a:gd name="T1" fmla="*/ 2013 h 2013"/>
                <a:gd name="T2" fmla="*/ 65 w 487"/>
                <a:gd name="T3" fmla="*/ 2013 h 2013"/>
                <a:gd name="T4" fmla="*/ 2 w 487"/>
                <a:gd name="T5" fmla="*/ 1943 h 2013"/>
                <a:gd name="T6" fmla="*/ 248 w 487"/>
                <a:gd name="T7" fmla="*/ 580 h 2013"/>
                <a:gd name="T8" fmla="*/ 341 w 487"/>
                <a:gd name="T9" fmla="*/ 73 h 2013"/>
                <a:gd name="T10" fmla="*/ 404 w 487"/>
                <a:gd name="T11" fmla="*/ 2 h 2013"/>
                <a:gd name="T12" fmla="*/ 474 w 487"/>
                <a:gd name="T13" fmla="*/ 65 h 2013"/>
                <a:gd name="T14" fmla="*/ 375 w 487"/>
                <a:gd name="T15" fmla="*/ 620 h 2013"/>
                <a:gd name="T16" fmla="*/ 135 w 487"/>
                <a:gd name="T17" fmla="*/ 1950 h 2013"/>
                <a:gd name="T18" fmla="*/ 69 w 487"/>
                <a:gd name="T19" fmla="*/ 2013 h 20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7" h="2013">
                  <a:moveTo>
                    <a:pt x="69" y="2013"/>
                  </a:moveTo>
                  <a:cubicBezTo>
                    <a:pt x="67" y="2013"/>
                    <a:pt x="66" y="2013"/>
                    <a:pt x="65" y="2013"/>
                  </a:cubicBezTo>
                  <a:cubicBezTo>
                    <a:pt x="28" y="2011"/>
                    <a:pt x="0" y="1979"/>
                    <a:pt x="2" y="1943"/>
                  </a:cubicBezTo>
                  <a:cubicBezTo>
                    <a:pt x="43" y="1228"/>
                    <a:pt x="161" y="853"/>
                    <a:pt x="248" y="580"/>
                  </a:cubicBezTo>
                  <a:cubicBezTo>
                    <a:pt x="309" y="387"/>
                    <a:pt x="353" y="248"/>
                    <a:pt x="341" y="73"/>
                  </a:cubicBezTo>
                  <a:cubicBezTo>
                    <a:pt x="339" y="36"/>
                    <a:pt x="367" y="5"/>
                    <a:pt x="404" y="2"/>
                  </a:cubicBezTo>
                  <a:cubicBezTo>
                    <a:pt x="441" y="0"/>
                    <a:pt x="472" y="28"/>
                    <a:pt x="474" y="65"/>
                  </a:cubicBezTo>
                  <a:cubicBezTo>
                    <a:pt x="487" y="265"/>
                    <a:pt x="438" y="422"/>
                    <a:pt x="375" y="620"/>
                  </a:cubicBezTo>
                  <a:cubicBezTo>
                    <a:pt x="290" y="887"/>
                    <a:pt x="175" y="1252"/>
                    <a:pt x="135" y="1950"/>
                  </a:cubicBezTo>
                  <a:cubicBezTo>
                    <a:pt x="133" y="1986"/>
                    <a:pt x="104" y="2013"/>
                    <a:pt x="69" y="201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7" name="Freeform 320">
              <a:extLst>
                <a:ext uri="{FF2B5EF4-FFF2-40B4-BE49-F238E27FC236}">
                  <a16:creationId xmlns:a16="http://schemas.microsoft.com/office/drawing/2014/main" id="{D016CFA0-C129-1378-CF2E-B5B74CB5A608}"/>
                </a:ext>
              </a:extLst>
            </p:cNvPr>
            <p:cNvSpPr>
              <a:spLocks/>
            </p:cNvSpPr>
            <p:nvPr/>
          </p:nvSpPr>
          <p:spPr bwMode="auto">
            <a:xfrm>
              <a:off x="4886325" y="4446588"/>
              <a:ext cx="82550" cy="26988"/>
            </a:xfrm>
            <a:custGeom>
              <a:avLst/>
              <a:gdLst>
                <a:gd name="T0" fmla="*/ 74 w 804"/>
                <a:gd name="T1" fmla="*/ 258 h 265"/>
                <a:gd name="T2" fmla="*/ 30 w 804"/>
                <a:gd name="T3" fmla="*/ 242 h 265"/>
                <a:gd name="T4" fmla="*/ 24 w 804"/>
                <a:gd name="T5" fmla="*/ 148 h 265"/>
                <a:gd name="T6" fmla="*/ 122 w 804"/>
                <a:gd name="T7" fmla="*/ 34 h 265"/>
                <a:gd name="T8" fmla="*/ 172 w 804"/>
                <a:gd name="T9" fmla="*/ 11 h 265"/>
                <a:gd name="T10" fmla="*/ 173 w 804"/>
                <a:gd name="T11" fmla="*/ 11 h 265"/>
                <a:gd name="T12" fmla="*/ 223 w 804"/>
                <a:gd name="T13" fmla="*/ 34 h 265"/>
                <a:gd name="T14" fmla="*/ 273 w 804"/>
                <a:gd name="T15" fmla="*/ 92 h 265"/>
                <a:gd name="T16" fmla="*/ 342 w 804"/>
                <a:gd name="T17" fmla="*/ 20 h 265"/>
                <a:gd name="T18" fmla="*/ 390 w 804"/>
                <a:gd name="T19" fmla="*/ 0 h 265"/>
                <a:gd name="T20" fmla="*/ 390 w 804"/>
                <a:gd name="T21" fmla="*/ 0 h 265"/>
                <a:gd name="T22" fmla="*/ 438 w 804"/>
                <a:gd name="T23" fmla="*/ 20 h 265"/>
                <a:gd name="T24" fmla="*/ 513 w 804"/>
                <a:gd name="T25" fmla="*/ 96 h 265"/>
                <a:gd name="T26" fmla="*/ 577 w 804"/>
                <a:gd name="T27" fmla="*/ 32 h 265"/>
                <a:gd name="T28" fmla="*/ 625 w 804"/>
                <a:gd name="T29" fmla="*/ 13 h 265"/>
                <a:gd name="T30" fmla="*/ 672 w 804"/>
                <a:gd name="T31" fmla="*/ 33 h 265"/>
                <a:gd name="T32" fmla="*/ 779 w 804"/>
                <a:gd name="T33" fmla="*/ 145 h 265"/>
                <a:gd name="T34" fmla="*/ 777 w 804"/>
                <a:gd name="T35" fmla="*/ 239 h 265"/>
                <a:gd name="T36" fmla="*/ 683 w 804"/>
                <a:gd name="T37" fmla="*/ 237 h 265"/>
                <a:gd name="T38" fmla="*/ 623 w 804"/>
                <a:gd name="T39" fmla="*/ 175 h 265"/>
                <a:gd name="T40" fmla="*/ 559 w 804"/>
                <a:gd name="T41" fmla="*/ 238 h 265"/>
                <a:gd name="T42" fmla="*/ 512 w 804"/>
                <a:gd name="T43" fmla="*/ 258 h 265"/>
                <a:gd name="T44" fmla="*/ 512 w 804"/>
                <a:gd name="T45" fmla="*/ 258 h 265"/>
                <a:gd name="T46" fmla="*/ 465 w 804"/>
                <a:gd name="T47" fmla="*/ 238 h 265"/>
                <a:gd name="T48" fmla="*/ 390 w 804"/>
                <a:gd name="T49" fmla="*/ 162 h 265"/>
                <a:gd name="T50" fmla="*/ 318 w 804"/>
                <a:gd name="T51" fmla="*/ 237 h 265"/>
                <a:gd name="T52" fmla="*/ 268 w 804"/>
                <a:gd name="T53" fmla="*/ 258 h 265"/>
                <a:gd name="T54" fmla="*/ 219 w 804"/>
                <a:gd name="T55" fmla="*/ 235 h 265"/>
                <a:gd name="T56" fmla="*/ 172 w 804"/>
                <a:gd name="T57" fmla="*/ 180 h 265"/>
                <a:gd name="T58" fmla="*/ 124 w 804"/>
                <a:gd name="T59" fmla="*/ 235 h 265"/>
                <a:gd name="T60" fmla="*/ 74 w 804"/>
                <a:gd name="T61" fmla="*/ 258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04" h="265">
                  <a:moveTo>
                    <a:pt x="74" y="258"/>
                  </a:moveTo>
                  <a:cubicBezTo>
                    <a:pt x="59" y="258"/>
                    <a:pt x="43" y="253"/>
                    <a:pt x="30" y="242"/>
                  </a:cubicBezTo>
                  <a:cubicBezTo>
                    <a:pt x="3" y="218"/>
                    <a:pt x="0" y="175"/>
                    <a:pt x="24" y="148"/>
                  </a:cubicBezTo>
                  <a:lnTo>
                    <a:pt x="122" y="34"/>
                  </a:lnTo>
                  <a:cubicBezTo>
                    <a:pt x="135" y="19"/>
                    <a:pt x="153" y="11"/>
                    <a:pt x="172" y="11"/>
                  </a:cubicBezTo>
                  <a:lnTo>
                    <a:pt x="173" y="11"/>
                  </a:lnTo>
                  <a:cubicBezTo>
                    <a:pt x="192" y="11"/>
                    <a:pt x="210" y="20"/>
                    <a:pt x="223" y="34"/>
                  </a:cubicBezTo>
                  <a:lnTo>
                    <a:pt x="273" y="92"/>
                  </a:lnTo>
                  <a:lnTo>
                    <a:pt x="342" y="20"/>
                  </a:lnTo>
                  <a:cubicBezTo>
                    <a:pt x="354" y="7"/>
                    <a:pt x="372" y="0"/>
                    <a:pt x="390" y="0"/>
                  </a:cubicBezTo>
                  <a:lnTo>
                    <a:pt x="390" y="0"/>
                  </a:lnTo>
                  <a:cubicBezTo>
                    <a:pt x="408" y="0"/>
                    <a:pt x="425" y="7"/>
                    <a:pt x="438" y="20"/>
                  </a:cubicBezTo>
                  <a:lnTo>
                    <a:pt x="513" y="96"/>
                  </a:lnTo>
                  <a:lnTo>
                    <a:pt x="577" y="32"/>
                  </a:lnTo>
                  <a:cubicBezTo>
                    <a:pt x="589" y="19"/>
                    <a:pt x="607" y="12"/>
                    <a:pt x="625" y="13"/>
                  </a:cubicBezTo>
                  <a:cubicBezTo>
                    <a:pt x="643" y="13"/>
                    <a:pt x="660" y="20"/>
                    <a:pt x="672" y="33"/>
                  </a:cubicBezTo>
                  <a:lnTo>
                    <a:pt x="779" y="145"/>
                  </a:lnTo>
                  <a:cubicBezTo>
                    <a:pt x="804" y="172"/>
                    <a:pt x="803" y="214"/>
                    <a:pt x="777" y="239"/>
                  </a:cubicBezTo>
                  <a:cubicBezTo>
                    <a:pt x="750" y="265"/>
                    <a:pt x="708" y="264"/>
                    <a:pt x="683" y="237"/>
                  </a:cubicBezTo>
                  <a:lnTo>
                    <a:pt x="623" y="175"/>
                  </a:lnTo>
                  <a:lnTo>
                    <a:pt x="559" y="238"/>
                  </a:lnTo>
                  <a:cubicBezTo>
                    <a:pt x="547" y="251"/>
                    <a:pt x="530" y="258"/>
                    <a:pt x="512" y="258"/>
                  </a:cubicBezTo>
                  <a:lnTo>
                    <a:pt x="512" y="258"/>
                  </a:lnTo>
                  <a:cubicBezTo>
                    <a:pt x="494" y="258"/>
                    <a:pt x="477" y="251"/>
                    <a:pt x="465" y="238"/>
                  </a:cubicBezTo>
                  <a:lnTo>
                    <a:pt x="390" y="162"/>
                  </a:lnTo>
                  <a:lnTo>
                    <a:pt x="318" y="237"/>
                  </a:lnTo>
                  <a:cubicBezTo>
                    <a:pt x="305" y="251"/>
                    <a:pt x="287" y="258"/>
                    <a:pt x="268" y="258"/>
                  </a:cubicBezTo>
                  <a:cubicBezTo>
                    <a:pt x="249" y="257"/>
                    <a:pt x="231" y="249"/>
                    <a:pt x="219" y="235"/>
                  </a:cubicBezTo>
                  <a:lnTo>
                    <a:pt x="172" y="180"/>
                  </a:lnTo>
                  <a:lnTo>
                    <a:pt x="124" y="235"/>
                  </a:lnTo>
                  <a:cubicBezTo>
                    <a:pt x="111" y="250"/>
                    <a:pt x="93" y="258"/>
                    <a:pt x="74" y="258"/>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8" name="Freeform 321">
              <a:extLst>
                <a:ext uri="{FF2B5EF4-FFF2-40B4-BE49-F238E27FC236}">
                  <a16:creationId xmlns:a16="http://schemas.microsoft.com/office/drawing/2014/main" id="{D801562E-EA89-AB55-3509-030D3FB123CA}"/>
                </a:ext>
              </a:extLst>
            </p:cNvPr>
            <p:cNvSpPr>
              <a:spLocks/>
            </p:cNvSpPr>
            <p:nvPr/>
          </p:nvSpPr>
          <p:spPr bwMode="auto">
            <a:xfrm>
              <a:off x="4983163" y="4398963"/>
              <a:ext cx="44450" cy="130175"/>
            </a:xfrm>
            <a:custGeom>
              <a:avLst/>
              <a:gdLst>
                <a:gd name="T0" fmla="*/ 250 w 453"/>
                <a:gd name="T1" fmla="*/ 1294 h 1294"/>
                <a:gd name="T2" fmla="*/ 214 w 453"/>
                <a:gd name="T3" fmla="*/ 1284 h 1294"/>
                <a:gd name="T4" fmla="*/ 193 w 453"/>
                <a:gd name="T5" fmla="*/ 1192 h 1294"/>
                <a:gd name="T6" fmla="*/ 320 w 453"/>
                <a:gd name="T7" fmla="*/ 752 h 1294"/>
                <a:gd name="T8" fmla="*/ 31 w 453"/>
                <a:gd name="T9" fmla="*/ 125 h 1294"/>
                <a:gd name="T10" fmla="*/ 24 w 453"/>
                <a:gd name="T11" fmla="*/ 31 h 1294"/>
                <a:gd name="T12" fmla="*/ 118 w 453"/>
                <a:gd name="T13" fmla="*/ 24 h 1294"/>
                <a:gd name="T14" fmla="*/ 453 w 453"/>
                <a:gd name="T15" fmla="*/ 752 h 1294"/>
                <a:gd name="T16" fmla="*/ 306 w 453"/>
                <a:gd name="T17" fmla="*/ 1263 h 1294"/>
                <a:gd name="T18" fmla="*/ 250 w 453"/>
                <a:gd name="T19" fmla="*/ 1294 h 1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3" h="1294">
                  <a:moveTo>
                    <a:pt x="250" y="1294"/>
                  </a:moveTo>
                  <a:cubicBezTo>
                    <a:pt x="238" y="1294"/>
                    <a:pt x="225" y="1291"/>
                    <a:pt x="214" y="1284"/>
                  </a:cubicBezTo>
                  <a:cubicBezTo>
                    <a:pt x="183" y="1264"/>
                    <a:pt x="174" y="1223"/>
                    <a:pt x="193" y="1192"/>
                  </a:cubicBezTo>
                  <a:cubicBezTo>
                    <a:pt x="276" y="1060"/>
                    <a:pt x="320" y="908"/>
                    <a:pt x="320" y="752"/>
                  </a:cubicBezTo>
                  <a:cubicBezTo>
                    <a:pt x="320" y="511"/>
                    <a:pt x="214" y="282"/>
                    <a:pt x="31" y="125"/>
                  </a:cubicBezTo>
                  <a:cubicBezTo>
                    <a:pt x="3" y="101"/>
                    <a:pt x="0" y="59"/>
                    <a:pt x="24" y="31"/>
                  </a:cubicBezTo>
                  <a:cubicBezTo>
                    <a:pt x="48" y="3"/>
                    <a:pt x="90" y="0"/>
                    <a:pt x="118" y="24"/>
                  </a:cubicBezTo>
                  <a:cubicBezTo>
                    <a:pt x="331" y="206"/>
                    <a:pt x="453" y="472"/>
                    <a:pt x="453" y="752"/>
                  </a:cubicBezTo>
                  <a:cubicBezTo>
                    <a:pt x="453" y="934"/>
                    <a:pt x="402" y="1110"/>
                    <a:pt x="306" y="1263"/>
                  </a:cubicBezTo>
                  <a:cubicBezTo>
                    <a:pt x="294" y="1283"/>
                    <a:pt x="272" y="1294"/>
                    <a:pt x="250" y="1294"/>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9" name="Freeform 322">
              <a:extLst>
                <a:ext uri="{FF2B5EF4-FFF2-40B4-BE49-F238E27FC236}">
                  <a16:creationId xmlns:a16="http://schemas.microsoft.com/office/drawing/2014/main" id="{0100FA42-8830-61E0-4AE7-7374AEBC2486}"/>
                </a:ext>
              </a:extLst>
            </p:cNvPr>
            <p:cNvSpPr>
              <a:spLocks/>
            </p:cNvSpPr>
            <p:nvPr/>
          </p:nvSpPr>
          <p:spPr bwMode="auto">
            <a:xfrm>
              <a:off x="4957763" y="4383088"/>
              <a:ext cx="15875" cy="15875"/>
            </a:xfrm>
            <a:custGeom>
              <a:avLst/>
              <a:gdLst>
                <a:gd name="T0" fmla="*/ 91 w 166"/>
                <a:gd name="T1" fmla="*/ 147 h 147"/>
                <a:gd name="T2" fmla="*/ 69 w 166"/>
                <a:gd name="T3" fmla="*/ 143 h 147"/>
                <a:gd name="T4" fmla="*/ 55 w 166"/>
                <a:gd name="T5" fmla="*/ 138 h 147"/>
                <a:gd name="T6" fmla="*/ 11 w 166"/>
                <a:gd name="T7" fmla="*/ 55 h 147"/>
                <a:gd name="T8" fmla="*/ 95 w 166"/>
                <a:gd name="T9" fmla="*/ 11 h 147"/>
                <a:gd name="T10" fmla="*/ 113 w 166"/>
                <a:gd name="T11" fmla="*/ 17 h 147"/>
                <a:gd name="T12" fmla="*/ 154 w 166"/>
                <a:gd name="T13" fmla="*/ 102 h 147"/>
                <a:gd name="T14" fmla="*/ 91 w 166"/>
                <a:gd name="T15" fmla="*/ 147 h 1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6" h="147">
                  <a:moveTo>
                    <a:pt x="91" y="147"/>
                  </a:moveTo>
                  <a:cubicBezTo>
                    <a:pt x="84" y="147"/>
                    <a:pt x="77" y="146"/>
                    <a:pt x="69" y="143"/>
                  </a:cubicBezTo>
                  <a:cubicBezTo>
                    <a:pt x="65" y="142"/>
                    <a:pt x="60" y="140"/>
                    <a:pt x="55" y="138"/>
                  </a:cubicBezTo>
                  <a:cubicBezTo>
                    <a:pt x="20" y="127"/>
                    <a:pt x="0" y="90"/>
                    <a:pt x="11" y="55"/>
                  </a:cubicBezTo>
                  <a:cubicBezTo>
                    <a:pt x="22" y="20"/>
                    <a:pt x="60" y="0"/>
                    <a:pt x="95" y="11"/>
                  </a:cubicBezTo>
                  <a:cubicBezTo>
                    <a:pt x="101" y="13"/>
                    <a:pt x="107" y="15"/>
                    <a:pt x="113" y="17"/>
                  </a:cubicBezTo>
                  <a:cubicBezTo>
                    <a:pt x="148" y="29"/>
                    <a:pt x="166" y="67"/>
                    <a:pt x="154" y="102"/>
                  </a:cubicBezTo>
                  <a:cubicBezTo>
                    <a:pt x="145" y="130"/>
                    <a:pt x="119" y="147"/>
                    <a:pt x="91" y="147"/>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17503117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2E9BB3F0-3702-A5C8-2F9D-0FD8BD19FB74}"/>
              </a:ext>
            </a:extLst>
          </p:cNvPr>
          <p:cNvSpPr/>
          <p:nvPr/>
        </p:nvSpPr>
        <p:spPr>
          <a:xfrm>
            <a:off x="624433" y="2201930"/>
            <a:ext cx="10500767" cy="966078"/>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C2F542E8-7D9C-2A24-584C-F554895A5293}"/>
              </a:ext>
            </a:extLst>
          </p:cNvPr>
          <p:cNvSpPr/>
          <p:nvPr/>
        </p:nvSpPr>
        <p:spPr>
          <a:xfrm>
            <a:off x="624433" y="3423799"/>
            <a:ext cx="10500767" cy="141992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788B9D28-5587-E301-132F-506B3F158413}"/>
              </a:ext>
            </a:extLst>
          </p:cNvPr>
          <p:cNvSpPr/>
          <p:nvPr/>
        </p:nvSpPr>
        <p:spPr>
          <a:xfrm>
            <a:off x="624433" y="5045852"/>
            <a:ext cx="10500767" cy="966078"/>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5242D339-1B38-DB0D-C253-D4CA421D388E}"/>
              </a:ext>
            </a:extLst>
          </p:cNvPr>
          <p:cNvSpPr/>
          <p:nvPr/>
        </p:nvSpPr>
        <p:spPr>
          <a:xfrm>
            <a:off x="3460994" y="2068195"/>
            <a:ext cx="1263406" cy="126340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4746D824-B91E-BCBB-F9D2-2E4F52B3E872}"/>
              </a:ext>
            </a:extLst>
          </p:cNvPr>
          <p:cNvSpPr/>
          <p:nvPr/>
        </p:nvSpPr>
        <p:spPr>
          <a:xfrm>
            <a:off x="3460994" y="3479159"/>
            <a:ext cx="1263406" cy="126340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523AC572-13F6-D8F5-D572-2A6206890E0A}"/>
              </a:ext>
            </a:extLst>
          </p:cNvPr>
          <p:cNvSpPr/>
          <p:nvPr/>
        </p:nvSpPr>
        <p:spPr>
          <a:xfrm>
            <a:off x="3460994" y="4897189"/>
            <a:ext cx="1263406" cy="126340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7" name="Group 56">
            <a:extLst>
              <a:ext uri="{FF2B5EF4-FFF2-40B4-BE49-F238E27FC236}">
                <a16:creationId xmlns:a16="http://schemas.microsoft.com/office/drawing/2014/main" id="{227EBCD4-0A9F-97E3-8BF5-9D261D3F2690}"/>
              </a:ext>
            </a:extLst>
          </p:cNvPr>
          <p:cNvGrpSpPr/>
          <p:nvPr/>
        </p:nvGrpSpPr>
        <p:grpSpPr>
          <a:xfrm>
            <a:off x="3788089" y="3805420"/>
            <a:ext cx="614214" cy="614180"/>
            <a:chOff x="3657599" y="990723"/>
            <a:chExt cx="4876801" cy="4876552"/>
          </a:xfrm>
          <a:solidFill>
            <a:schemeClr val="bg1"/>
          </a:solidFill>
        </p:grpSpPr>
        <p:sp>
          <p:nvSpPr>
            <p:cNvPr id="58" name="Freeform 57">
              <a:extLst>
                <a:ext uri="{FF2B5EF4-FFF2-40B4-BE49-F238E27FC236}">
                  <a16:creationId xmlns:a16="http://schemas.microsoft.com/office/drawing/2014/main" id="{3857D549-E529-1530-F653-8F79571E85EE}"/>
                </a:ext>
              </a:extLst>
            </p:cNvPr>
            <p:cNvSpPr/>
            <p:nvPr/>
          </p:nvSpPr>
          <p:spPr>
            <a:xfrm>
              <a:off x="3657599" y="3238111"/>
              <a:ext cx="4876801" cy="2629164"/>
            </a:xfrm>
            <a:custGeom>
              <a:avLst/>
              <a:gdLst>
                <a:gd name="connsiteX0" fmla="*/ 4724248 w 4876801"/>
                <a:gd name="connsiteY0" fmla="*/ 158389 h 2629164"/>
                <a:gd name="connsiteX1" fmla="*/ 4134307 w 4876801"/>
                <a:gd name="connsiteY1" fmla="*/ 194013 h 2629164"/>
                <a:gd name="connsiteX2" fmla="*/ 3714379 w 4876801"/>
                <a:gd name="connsiteY2" fmla="*/ 644802 h 2629164"/>
                <a:gd name="connsiteX3" fmla="*/ 3305023 w 4876801"/>
                <a:gd name="connsiteY3" fmla="*/ 343260 h 2629164"/>
                <a:gd name="connsiteX4" fmla="*/ 2555643 w 4876801"/>
                <a:gd name="connsiteY4" fmla="*/ 343260 h 2629164"/>
                <a:gd name="connsiteX5" fmla="*/ 2380964 w 4876801"/>
                <a:gd name="connsiteY5" fmla="*/ 245447 h 2629164"/>
                <a:gd name="connsiteX6" fmla="*/ 1063257 w 4876801"/>
                <a:gd name="connsiteY6" fmla="*/ 248591 h 2629164"/>
                <a:gd name="connsiteX7" fmla="*/ 787813 w 4876801"/>
                <a:gd name="connsiteY7" fmla="*/ 491078 h 2629164"/>
                <a:gd name="connsiteX8" fmla="*/ 394926 w 4876801"/>
                <a:gd name="connsiteY8" fmla="*/ 486125 h 2629164"/>
                <a:gd name="connsiteX9" fmla="*/ 79000 w 4876801"/>
                <a:gd name="connsiteY9" fmla="*/ 644040 h 2629164"/>
                <a:gd name="connsiteX10" fmla="*/ 15088 w 4876801"/>
                <a:gd name="connsiteY10" fmla="*/ 835769 h 2629164"/>
                <a:gd name="connsiteX11" fmla="*/ 872290 w 4876801"/>
                <a:gd name="connsiteY11" fmla="*/ 2550164 h 2629164"/>
                <a:gd name="connsiteX12" fmla="*/ 1064019 w 4876801"/>
                <a:gd name="connsiteY12" fmla="*/ 2614077 h 2629164"/>
                <a:gd name="connsiteX13" fmla="*/ 1379944 w 4876801"/>
                <a:gd name="connsiteY13" fmla="*/ 2456067 h 2629164"/>
                <a:gd name="connsiteX14" fmla="*/ 1616716 w 4876801"/>
                <a:gd name="connsiteY14" fmla="*/ 2057665 h 2629164"/>
                <a:gd name="connsiteX15" fmla="*/ 3305013 w 4876801"/>
                <a:gd name="connsiteY15" fmla="*/ 2057665 h 2629164"/>
                <a:gd name="connsiteX16" fmla="*/ 4105066 w 4876801"/>
                <a:gd name="connsiteY16" fmla="*/ 1657643 h 2629164"/>
                <a:gd name="connsiteX17" fmla="*/ 4790923 w 4876801"/>
                <a:gd name="connsiteY17" fmla="*/ 743110 h 2629164"/>
                <a:gd name="connsiteX18" fmla="*/ 4724248 w 4876801"/>
                <a:gd name="connsiteY18" fmla="*/ 158389 h 2629164"/>
                <a:gd name="connsiteX19" fmla="*/ 1252118 w 4876801"/>
                <a:gd name="connsiteY19" fmla="*/ 2200520 h 2629164"/>
                <a:gd name="connsiteX20" fmla="*/ 1064009 w 4876801"/>
                <a:gd name="connsiteY20" fmla="*/ 2294618 h 2629164"/>
                <a:gd name="connsiteX21" fmla="*/ 334537 w 4876801"/>
                <a:gd name="connsiteY21" fmla="*/ 835769 h 2629164"/>
                <a:gd name="connsiteX22" fmla="*/ 522742 w 4876801"/>
                <a:gd name="connsiteY22" fmla="*/ 741672 h 2629164"/>
                <a:gd name="connsiteX23" fmla="*/ 714375 w 4876801"/>
                <a:gd name="connsiteY23" fmla="*/ 805584 h 2629164"/>
                <a:gd name="connsiteX24" fmla="*/ 1316031 w 4876801"/>
                <a:gd name="connsiteY24" fmla="*/ 2008897 h 2629164"/>
                <a:gd name="connsiteX25" fmla="*/ 1252118 w 4876801"/>
                <a:gd name="connsiteY25" fmla="*/ 2200520 h 2629164"/>
                <a:gd name="connsiteX26" fmla="*/ 4562332 w 4876801"/>
                <a:gd name="connsiteY26" fmla="*/ 571660 h 2629164"/>
                <a:gd name="connsiteX27" fmla="*/ 3876485 w 4876801"/>
                <a:gd name="connsiteY27" fmla="*/ 1486193 h 2629164"/>
                <a:gd name="connsiteX28" fmla="*/ 3305023 w 4876801"/>
                <a:gd name="connsiteY28" fmla="*/ 1771924 h 2629164"/>
                <a:gd name="connsiteX29" fmla="*/ 1516999 w 4876801"/>
                <a:gd name="connsiteY29" fmla="*/ 1771924 h 2629164"/>
                <a:gd name="connsiteX30" fmla="*/ 981628 w 4876801"/>
                <a:gd name="connsiteY30" fmla="*/ 701095 h 2629164"/>
                <a:gd name="connsiteX31" fmla="*/ 1252023 w 4876801"/>
                <a:gd name="connsiteY31" fmla="*/ 463084 h 2629164"/>
                <a:gd name="connsiteX32" fmla="*/ 2195894 w 4876801"/>
                <a:gd name="connsiteY32" fmla="*/ 463084 h 2629164"/>
                <a:gd name="connsiteX33" fmla="*/ 2555634 w 4876801"/>
                <a:gd name="connsiteY33" fmla="*/ 629000 h 2629164"/>
                <a:gd name="connsiteX34" fmla="*/ 3305013 w 4876801"/>
                <a:gd name="connsiteY34" fmla="*/ 629000 h 2629164"/>
                <a:gd name="connsiteX35" fmla="*/ 3447879 w 4876801"/>
                <a:gd name="connsiteY35" fmla="*/ 771866 h 2629164"/>
                <a:gd name="connsiteX36" fmla="*/ 3305013 w 4876801"/>
                <a:gd name="connsiteY36" fmla="*/ 914731 h 2629164"/>
                <a:gd name="connsiteX37" fmla="*/ 2575351 w 4876801"/>
                <a:gd name="connsiteY37" fmla="*/ 914731 h 2629164"/>
                <a:gd name="connsiteX38" fmla="*/ 2432485 w 4876801"/>
                <a:gd name="connsiteY38" fmla="*/ 1057597 h 2629164"/>
                <a:gd name="connsiteX39" fmla="*/ 2575351 w 4876801"/>
                <a:gd name="connsiteY39" fmla="*/ 1200462 h 2629164"/>
                <a:gd name="connsiteX40" fmla="*/ 3400739 w 4876801"/>
                <a:gd name="connsiteY40" fmla="*/ 1200462 h 2629164"/>
                <a:gd name="connsiteX41" fmla="*/ 3714379 w 4876801"/>
                <a:gd name="connsiteY41" fmla="*/ 1063978 h 2629164"/>
                <a:gd name="connsiteX42" fmla="*/ 4343372 w 4876801"/>
                <a:gd name="connsiteY42" fmla="*/ 388789 h 2629164"/>
                <a:gd name="connsiteX43" fmla="*/ 4543197 w 4876801"/>
                <a:gd name="connsiteY43" fmla="*/ 379550 h 2629164"/>
                <a:gd name="connsiteX44" fmla="*/ 4562332 w 4876801"/>
                <a:gd name="connsiteY44" fmla="*/ 571660 h 2629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4876801" h="2629164">
                  <a:moveTo>
                    <a:pt x="4724248" y="158389"/>
                  </a:moveTo>
                  <a:cubicBezTo>
                    <a:pt x="4561189" y="24001"/>
                    <a:pt x="4303462" y="12475"/>
                    <a:pt x="4134307" y="194013"/>
                  </a:cubicBezTo>
                  <a:lnTo>
                    <a:pt x="3714379" y="644802"/>
                  </a:lnTo>
                  <a:cubicBezTo>
                    <a:pt x="3660086" y="470314"/>
                    <a:pt x="3497123" y="343260"/>
                    <a:pt x="3305023" y="343260"/>
                  </a:cubicBezTo>
                  <a:lnTo>
                    <a:pt x="2555643" y="343260"/>
                  </a:lnTo>
                  <a:cubicBezTo>
                    <a:pt x="2498779" y="343260"/>
                    <a:pt x="2479739" y="321543"/>
                    <a:pt x="2380964" y="245447"/>
                  </a:cubicBezTo>
                  <a:cubicBezTo>
                    <a:pt x="2004365" y="-82860"/>
                    <a:pt x="1438713" y="-81813"/>
                    <a:pt x="1063257" y="248591"/>
                  </a:cubicBezTo>
                  <a:lnTo>
                    <a:pt x="787813" y="491078"/>
                  </a:lnTo>
                  <a:cubicBezTo>
                    <a:pt x="663997" y="425546"/>
                    <a:pt x="519417" y="423927"/>
                    <a:pt x="394926" y="486125"/>
                  </a:cubicBezTo>
                  <a:lnTo>
                    <a:pt x="79000" y="644040"/>
                  </a:lnTo>
                  <a:cubicBezTo>
                    <a:pt x="8420" y="679378"/>
                    <a:pt x="-20145" y="765189"/>
                    <a:pt x="15088" y="835769"/>
                  </a:cubicBezTo>
                  <a:lnTo>
                    <a:pt x="872290" y="2550164"/>
                  </a:lnTo>
                  <a:cubicBezTo>
                    <a:pt x="907628" y="2620744"/>
                    <a:pt x="993439" y="2649310"/>
                    <a:pt x="1064019" y="2614077"/>
                  </a:cubicBezTo>
                  <a:lnTo>
                    <a:pt x="1379944" y="2456067"/>
                  </a:lnTo>
                  <a:cubicBezTo>
                    <a:pt x="1535668" y="2378257"/>
                    <a:pt x="1622336" y="2219380"/>
                    <a:pt x="1616716" y="2057665"/>
                  </a:cubicBezTo>
                  <a:lnTo>
                    <a:pt x="3305013" y="2057665"/>
                  </a:lnTo>
                  <a:cubicBezTo>
                    <a:pt x="3618081" y="2057665"/>
                    <a:pt x="3917242" y="1908131"/>
                    <a:pt x="4105066" y="1657643"/>
                  </a:cubicBezTo>
                  <a:lnTo>
                    <a:pt x="4790923" y="743110"/>
                  </a:lnTo>
                  <a:cubicBezTo>
                    <a:pt x="4923978" y="565849"/>
                    <a:pt x="4902927" y="305922"/>
                    <a:pt x="4724248" y="158389"/>
                  </a:cubicBezTo>
                  <a:close/>
                  <a:moveTo>
                    <a:pt x="1252118" y="2200520"/>
                  </a:moveTo>
                  <a:lnTo>
                    <a:pt x="1064009" y="2294618"/>
                  </a:lnTo>
                  <a:lnTo>
                    <a:pt x="334537" y="835769"/>
                  </a:lnTo>
                  <a:lnTo>
                    <a:pt x="522742" y="741672"/>
                  </a:lnTo>
                  <a:cubicBezTo>
                    <a:pt x="593322" y="706429"/>
                    <a:pt x="679037" y="734909"/>
                    <a:pt x="714375" y="805584"/>
                  </a:cubicBezTo>
                  <a:lnTo>
                    <a:pt x="1316031" y="2008897"/>
                  </a:lnTo>
                  <a:cubicBezTo>
                    <a:pt x="1351274" y="2079467"/>
                    <a:pt x="1322699" y="2165183"/>
                    <a:pt x="1252118" y="2200520"/>
                  </a:cubicBezTo>
                  <a:close/>
                  <a:moveTo>
                    <a:pt x="4562332" y="571660"/>
                  </a:moveTo>
                  <a:lnTo>
                    <a:pt x="3876485" y="1486193"/>
                  </a:lnTo>
                  <a:cubicBezTo>
                    <a:pt x="3742287" y="1665158"/>
                    <a:pt x="3528651" y="1771924"/>
                    <a:pt x="3305023" y="1771924"/>
                  </a:cubicBezTo>
                  <a:lnTo>
                    <a:pt x="1516999" y="1771924"/>
                  </a:lnTo>
                  <a:lnTo>
                    <a:pt x="981628" y="701095"/>
                  </a:lnTo>
                  <a:lnTo>
                    <a:pt x="1252023" y="463084"/>
                  </a:lnTo>
                  <a:cubicBezTo>
                    <a:pt x="1521085" y="226397"/>
                    <a:pt x="1926832" y="226397"/>
                    <a:pt x="2195894" y="463084"/>
                  </a:cubicBezTo>
                  <a:cubicBezTo>
                    <a:pt x="2354380" y="602616"/>
                    <a:pt x="2452955" y="629000"/>
                    <a:pt x="2555634" y="629000"/>
                  </a:cubicBezTo>
                  <a:lnTo>
                    <a:pt x="3305013" y="629000"/>
                  </a:lnTo>
                  <a:cubicBezTo>
                    <a:pt x="3383785" y="629000"/>
                    <a:pt x="3447879" y="693104"/>
                    <a:pt x="3447879" y="771866"/>
                  </a:cubicBezTo>
                  <a:cubicBezTo>
                    <a:pt x="3447879" y="850628"/>
                    <a:pt x="3383776" y="914731"/>
                    <a:pt x="3305013" y="914731"/>
                  </a:cubicBezTo>
                  <a:lnTo>
                    <a:pt x="2575351" y="914731"/>
                  </a:lnTo>
                  <a:cubicBezTo>
                    <a:pt x="2496484" y="914731"/>
                    <a:pt x="2432485" y="978739"/>
                    <a:pt x="2432485" y="1057597"/>
                  </a:cubicBezTo>
                  <a:cubicBezTo>
                    <a:pt x="2432485" y="1136454"/>
                    <a:pt x="2496493" y="1200462"/>
                    <a:pt x="2575351" y="1200462"/>
                  </a:cubicBezTo>
                  <a:lnTo>
                    <a:pt x="3400739" y="1200462"/>
                  </a:lnTo>
                  <a:cubicBezTo>
                    <a:pt x="3519316" y="1200462"/>
                    <a:pt x="3633616" y="1150742"/>
                    <a:pt x="3714379" y="1063978"/>
                  </a:cubicBezTo>
                  <a:lnTo>
                    <a:pt x="4343372" y="388789"/>
                  </a:lnTo>
                  <a:cubicBezTo>
                    <a:pt x="4400903" y="327067"/>
                    <a:pt x="4489095" y="332211"/>
                    <a:pt x="4543197" y="379550"/>
                  </a:cubicBezTo>
                  <a:cubicBezTo>
                    <a:pt x="4599766" y="429071"/>
                    <a:pt x="4605871" y="513748"/>
                    <a:pt x="4562332" y="571660"/>
                  </a:cubicBezTo>
                  <a:close/>
                </a:path>
              </a:pathLst>
            </a:custGeom>
            <a:grpFill/>
            <a:ln w="9525" cap="flat">
              <a:noFill/>
              <a:prstDash val="solid"/>
              <a:miter/>
            </a:ln>
          </p:spPr>
          <p:txBody>
            <a:bodyPr rtlCol="0" anchor="ctr"/>
            <a:lstStyle/>
            <a:p>
              <a:endParaRPr lang="en-US"/>
            </a:p>
          </p:txBody>
        </p:sp>
        <p:sp>
          <p:nvSpPr>
            <p:cNvPr id="59" name="Freeform 58">
              <a:extLst>
                <a:ext uri="{FF2B5EF4-FFF2-40B4-BE49-F238E27FC236}">
                  <a16:creationId xmlns:a16="http://schemas.microsoft.com/office/drawing/2014/main" id="{E0415223-A12F-A8A5-2E22-EB5135F0C803}"/>
                </a:ext>
              </a:extLst>
            </p:cNvPr>
            <p:cNvSpPr/>
            <p:nvPr/>
          </p:nvSpPr>
          <p:spPr>
            <a:xfrm>
              <a:off x="5381567" y="990723"/>
              <a:ext cx="1723920" cy="2019176"/>
            </a:xfrm>
            <a:custGeom>
              <a:avLst/>
              <a:gdLst>
                <a:gd name="connsiteX0" fmla="*/ 1280074 w 1723920"/>
                <a:gd name="connsiteY0" fmla="*/ 974922 h 2019176"/>
                <a:gd name="connsiteX1" fmla="*/ 1438180 w 1723920"/>
                <a:gd name="connsiteY1" fmla="*/ 580987 h 2019176"/>
                <a:gd name="connsiteX2" fmla="*/ 866718 w 1723920"/>
                <a:gd name="connsiteY2" fmla="*/ 0 h 2019176"/>
                <a:gd name="connsiteX3" fmla="*/ 285731 w 1723920"/>
                <a:gd name="connsiteY3" fmla="*/ 580987 h 2019176"/>
                <a:gd name="connsiteX4" fmla="*/ 449075 w 1723920"/>
                <a:gd name="connsiteY4" fmla="*/ 976065 h 2019176"/>
                <a:gd name="connsiteX5" fmla="*/ 0 w 1723920"/>
                <a:gd name="connsiteY5" fmla="*/ 1733445 h 2019176"/>
                <a:gd name="connsiteX6" fmla="*/ 0 w 1723920"/>
                <a:gd name="connsiteY6" fmla="*/ 1876311 h 2019176"/>
                <a:gd name="connsiteX7" fmla="*/ 142865 w 1723920"/>
                <a:gd name="connsiteY7" fmla="*/ 2019176 h 2019176"/>
                <a:gd name="connsiteX8" fmla="*/ 1581055 w 1723920"/>
                <a:gd name="connsiteY8" fmla="*/ 2019176 h 2019176"/>
                <a:gd name="connsiteX9" fmla="*/ 1723920 w 1723920"/>
                <a:gd name="connsiteY9" fmla="*/ 1876311 h 2019176"/>
                <a:gd name="connsiteX10" fmla="*/ 1723920 w 1723920"/>
                <a:gd name="connsiteY10" fmla="*/ 1733445 h 2019176"/>
                <a:gd name="connsiteX11" fmla="*/ 1280074 w 1723920"/>
                <a:gd name="connsiteY11" fmla="*/ 974922 h 2019176"/>
                <a:gd name="connsiteX12" fmla="*/ 866718 w 1723920"/>
                <a:gd name="connsiteY12" fmla="*/ 285740 h 2019176"/>
                <a:gd name="connsiteX13" fmla="*/ 1152449 w 1723920"/>
                <a:gd name="connsiteY13" fmla="*/ 580996 h 2019176"/>
                <a:gd name="connsiteX14" fmla="*/ 866718 w 1723920"/>
                <a:gd name="connsiteY14" fmla="*/ 866727 h 2019176"/>
                <a:gd name="connsiteX15" fmla="*/ 571462 w 1723920"/>
                <a:gd name="connsiteY15" fmla="*/ 580996 h 2019176"/>
                <a:gd name="connsiteX16" fmla="*/ 866718 w 1723920"/>
                <a:gd name="connsiteY16" fmla="*/ 285740 h 2019176"/>
                <a:gd name="connsiteX17" fmla="*/ 285731 w 1723920"/>
                <a:gd name="connsiteY17" fmla="*/ 1733445 h 2019176"/>
                <a:gd name="connsiteX18" fmla="*/ 866718 w 1723920"/>
                <a:gd name="connsiteY18" fmla="*/ 1152458 h 2019176"/>
                <a:gd name="connsiteX19" fmla="*/ 1438180 w 1723920"/>
                <a:gd name="connsiteY19" fmla="*/ 1733445 h 2019176"/>
                <a:gd name="connsiteX20" fmla="*/ 285731 w 1723920"/>
                <a:gd name="connsiteY20" fmla="*/ 1733445 h 2019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723920" h="2019176">
                  <a:moveTo>
                    <a:pt x="1280074" y="974922"/>
                  </a:moveTo>
                  <a:cubicBezTo>
                    <a:pt x="1377886" y="872347"/>
                    <a:pt x="1438180" y="733673"/>
                    <a:pt x="1438180" y="580987"/>
                  </a:cubicBezTo>
                  <a:cubicBezTo>
                    <a:pt x="1438180" y="266490"/>
                    <a:pt x="1184072" y="0"/>
                    <a:pt x="866718" y="0"/>
                  </a:cubicBezTo>
                  <a:cubicBezTo>
                    <a:pt x="551745" y="0"/>
                    <a:pt x="285731" y="266014"/>
                    <a:pt x="285731" y="580987"/>
                  </a:cubicBezTo>
                  <a:cubicBezTo>
                    <a:pt x="285731" y="728996"/>
                    <a:pt x="343738" y="868718"/>
                    <a:pt x="449075" y="976065"/>
                  </a:cubicBezTo>
                  <a:cubicBezTo>
                    <a:pt x="187823" y="1122550"/>
                    <a:pt x="0" y="1403709"/>
                    <a:pt x="0" y="1733445"/>
                  </a:cubicBezTo>
                  <a:lnTo>
                    <a:pt x="0" y="1876311"/>
                  </a:lnTo>
                  <a:cubicBezTo>
                    <a:pt x="0" y="1955168"/>
                    <a:pt x="64008" y="2019176"/>
                    <a:pt x="142865" y="2019176"/>
                  </a:cubicBezTo>
                  <a:lnTo>
                    <a:pt x="1581055" y="2019176"/>
                  </a:lnTo>
                  <a:cubicBezTo>
                    <a:pt x="1659912" y="2019176"/>
                    <a:pt x="1723920" y="1955168"/>
                    <a:pt x="1723920" y="1876311"/>
                  </a:cubicBezTo>
                  <a:lnTo>
                    <a:pt x="1723920" y="1733445"/>
                  </a:lnTo>
                  <a:cubicBezTo>
                    <a:pt x="1723911" y="1410186"/>
                    <a:pt x="1546108" y="1124645"/>
                    <a:pt x="1280074" y="974922"/>
                  </a:cubicBezTo>
                  <a:close/>
                  <a:moveTo>
                    <a:pt x="866718" y="285740"/>
                  </a:moveTo>
                  <a:cubicBezTo>
                    <a:pt x="1021585" y="285740"/>
                    <a:pt x="1152449" y="420986"/>
                    <a:pt x="1152449" y="580996"/>
                  </a:cubicBezTo>
                  <a:cubicBezTo>
                    <a:pt x="1152449" y="738530"/>
                    <a:pt x="1024252" y="866727"/>
                    <a:pt x="866718" y="866727"/>
                  </a:cubicBezTo>
                  <a:cubicBezTo>
                    <a:pt x="706707" y="866727"/>
                    <a:pt x="571462" y="735863"/>
                    <a:pt x="571462" y="580996"/>
                  </a:cubicBezTo>
                  <a:cubicBezTo>
                    <a:pt x="571462" y="423748"/>
                    <a:pt x="709470" y="285740"/>
                    <a:pt x="866718" y="285740"/>
                  </a:cubicBezTo>
                  <a:close/>
                  <a:moveTo>
                    <a:pt x="285731" y="1733445"/>
                  </a:moveTo>
                  <a:cubicBezTo>
                    <a:pt x="285731" y="1418473"/>
                    <a:pt x="551745" y="1152458"/>
                    <a:pt x="866718" y="1152458"/>
                  </a:cubicBezTo>
                  <a:cubicBezTo>
                    <a:pt x="1181786" y="1152458"/>
                    <a:pt x="1438180" y="1413043"/>
                    <a:pt x="1438180" y="1733445"/>
                  </a:cubicBezTo>
                  <a:lnTo>
                    <a:pt x="285731" y="1733445"/>
                  </a:lnTo>
                  <a:close/>
                </a:path>
              </a:pathLst>
            </a:custGeom>
            <a:grpFill/>
            <a:ln w="9525" cap="flat">
              <a:noFill/>
              <a:prstDash val="solid"/>
              <a:miter/>
            </a:ln>
          </p:spPr>
          <p:txBody>
            <a:bodyPr rtlCol="0" anchor="ctr"/>
            <a:lstStyle/>
            <a:p>
              <a:endParaRPr lang="en-US"/>
            </a:p>
          </p:txBody>
        </p:sp>
      </p:grpSp>
      <p:sp>
        <p:nvSpPr>
          <p:cNvPr id="60" name="Graphic 36">
            <a:extLst>
              <a:ext uri="{FF2B5EF4-FFF2-40B4-BE49-F238E27FC236}">
                <a16:creationId xmlns:a16="http://schemas.microsoft.com/office/drawing/2014/main" id="{2A1FFB6D-7E7D-EFB8-10AD-2D27371F29E3}"/>
              </a:ext>
            </a:extLst>
          </p:cNvPr>
          <p:cNvSpPr/>
          <p:nvPr/>
        </p:nvSpPr>
        <p:spPr>
          <a:xfrm>
            <a:off x="3828759" y="2440311"/>
            <a:ext cx="489316" cy="489314"/>
          </a:xfrm>
          <a:custGeom>
            <a:avLst/>
            <a:gdLst>
              <a:gd name="connsiteX0" fmla="*/ 6311900 w 6502400"/>
              <a:gd name="connsiteY0" fmla="*/ 2298700 h 6502400"/>
              <a:gd name="connsiteX1" fmla="*/ 5727700 w 6502400"/>
              <a:gd name="connsiteY1" fmla="*/ 2298700 h 6502400"/>
              <a:gd name="connsiteX2" fmla="*/ 5727700 w 6502400"/>
              <a:gd name="connsiteY2" fmla="*/ 190500 h 6502400"/>
              <a:gd name="connsiteX3" fmla="*/ 5537200 w 6502400"/>
              <a:gd name="connsiteY3" fmla="*/ 0 h 6502400"/>
              <a:gd name="connsiteX4" fmla="*/ 4394200 w 6502400"/>
              <a:gd name="connsiteY4" fmla="*/ 0 h 6502400"/>
              <a:gd name="connsiteX5" fmla="*/ 4203700 w 6502400"/>
              <a:gd name="connsiteY5" fmla="*/ 190500 h 6502400"/>
              <a:gd name="connsiteX6" fmla="*/ 4203700 w 6502400"/>
              <a:gd name="connsiteY6" fmla="*/ 381000 h 6502400"/>
              <a:gd name="connsiteX7" fmla="*/ 2870200 w 6502400"/>
              <a:gd name="connsiteY7" fmla="*/ 381000 h 6502400"/>
              <a:gd name="connsiteX8" fmla="*/ 2702217 w 6502400"/>
              <a:gd name="connsiteY8" fmla="*/ 481608 h 6502400"/>
              <a:gd name="connsiteX9" fmla="*/ 2711704 w 6502400"/>
              <a:gd name="connsiteY9" fmla="*/ 677168 h 6502400"/>
              <a:gd name="connsiteX10" fmla="*/ 3022257 w 6502400"/>
              <a:gd name="connsiteY10" fmla="*/ 1143000 h 6502400"/>
              <a:gd name="connsiteX11" fmla="*/ 2711704 w 6502400"/>
              <a:gd name="connsiteY11" fmla="*/ 1608836 h 6502400"/>
              <a:gd name="connsiteX12" fmla="*/ 2702217 w 6502400"/>
              <a:gd name="connsiteY12" fmla="*/ 1804391 h 6502400"/>
              <a:gd name="connsiteX13" fmla="*/ 2870200 w 6502400"/>
              <a:gd name="connsiteY13" fmla="*/ 1905000 h 6502400"/>
              <a:gd name="connsiteX14" fmla="*/ 4394200 w 6502400"/>
              <a:gd name="connsiteY14" fmla="*/ 1905000 h 6502400"/>
              <a:gd name="connsiteX15" fmla="*/ 4584700 w 6502400"/>
              <a:gd name="connsiteY15" fmla="*/ 1714500 h 6502400"/>
              <a:gd name="connsiteX16" fmla="*/ 4584700 w 6502400"/>
              <a:gd name="connsiteY16" fmla="*/ 1524000 h 6502400"/>
              <a:gd name="connsiteX17" fmla="*/ 5346700 w 6502400"/>
              <a:gd name="connsiteY17" fmla="*/ 1524000 h 6502400"/>
              <a:gd name="connsiteX18" fmla="*/ 5346700 w 6502400"/>
              <a:gd name="connsiteY18" fmla="*/ 2298700 h 6502400"/>
              <a:gd name="connsiteX19" fmla="*/ 4775200 w 6502400"/>
              <a:gd name="connsiteY19" fmla="*/ 2298700 h 6502400"/>
              <a:gd name="connsiteX20" fmla="*/ 4584700 w 6502400"/>
              <a:gd name="connsiteY20" fmla="*/ 2489200 h 6502400"/>
              <a:gd name="connsiteX21" fmla="*/ 4584700 w 6502400"/>
              <a:gd name="connsiteY21" fmla="*/ 3060700 h 6502400"/>
              <a:gd name="connsiteX22" fmla="*/ 3251200 w 6502400"/>
              <a:gd name="connsiteY22" fmla="*/ 3060700 h 6502400"/>
              <a:gd name="connsiteX23" fmla="*/ 3060700 w 6502400"/>
              <a:gd name="connsiteY23" fmla="*/ 3251200 h 6502400"/>
              <a:gd name="connsiteX24" fmla="*/ 3060700 w 6502400"/>
              <a:gd name="connsiteY24" fmla="*/ 3822700 h 6502400"/>
              <a:gd name="connsiteX25" fmla="*/ 1727200 w 6502400"/>
              <a:gd name="connsiteY25" fmla="*/ 3822700 h 6502400"/>
              <a:gd name="connsiteX26" fmla="*/ 1536700 w 6502400"/>
              <a:gd name="connsiteY26" fmla="*/ 4013200 h 6502400"/>
              <a:gd name="connsiteX27" fmla="*/ 1536700 w 6502400"/>
              <a:gd name="connsiteY27" fmla="*/ 4965700 h 6502400"/>
              <a:gd name="connsiteX28" fmla="*/ 190500 w 6502400"/>
              <a:gd name="connsiteY28" fmla="*/ 4965700 h 6502400"/>
              <a:gd name="connsiteX29" fmla="*/ 0 w 6502400"/>
              <a:gd name="connsiteY29" fmla="*/ 5156200 h 6502400"/>
              <a:gd name="connsiteX30" fmla="*/ 0 w 6502400"/>
              <a:gd name="connsiteY30" fmla="*/ 6311900 h 6502400"/>
              <a:gd name="connsiteX31" fmla="*/ 190500 w 6502400"/>
              <a:gd name="connsiteY31" fmla="*/ 6502400 h 6502400"/>
              <a:gd name="connsiteX32" fmla="*/ 6311900 w 6502400"/>
              <a:gd name="connsiteY32" fmla="*/ 6502400 h 6502400"/>
              <a:gd name="connsiteX33" fmla="*/ 6386068 w 6502400"/>
              <a:gd name="connsiteY33" fmla="*/ 6487414 h 6502400"/>
              <a:gd name="connsiteX34" fmla="*/ 6502400 w 6502400"/>
              <a:gd name="connsiteY34" fmla="*/ 6311900 h 6502400"/>
              <a:gd name="connsiteX35" fmla="*/ 6502400 w 6502400"/>
              <a:gd name="connsiteY35" fmla="*/ 2489200 h 6502400"/>
              <a:gd name="connsiteX36" fmla="*/ 6311900 w 6502400"/>
              <a:gd name="connsiteY36" fmla="*/ 2298700 h 6502400"/>
              <a:gd name="connsiteX37" fmla="*/ 4203700 w 6502400"/>
              <a:gd name="connsiteY37" fmla="*/ 1524000 h 6502400"/>
              <a:gd name="connsiteX38" fmla="*/ 3226143 w 6502400"/>
              <a:gd name="connsiteY38" fmla="*/ 1524000 h 6502400"/>
              <a:gd name="connsiteX39" fmla="*/ 3409696 w 6502400"/>
              <a:gd name="connsiteY39" fmla="*/ 1248668 h 6502400"/>
              <a:gd name="connsiteX40" fmla="*/ 3409696 w 6502400"/>
              <a:gd name="connsiteY40" fmla="*/ 1037332 h 6502400"/>
              <a:gd name="connsiteX41" fmla="*/ 3226143 w 6502400"/>
              <a:gd name="connsiteY41" fmla="*/ 762000 h 6502400"/>
              <a:gd name="connsiteX42" fmla="*/ 4203700 w 6502400"/>
              <a:gd name="connsiteY42" fmla="*/ 762000 h 6502400"/>
              <a:gd name="connsiteX43" fmla="*/ 4584700 w 6502400"/>
              <a:gd name="connsiteY43" fmla="*/ 1143000 h 6502400"/>
              <a:gd name="connsiteX44" fmla="*/ 4584700 w 6502400"/>
              <a:gd name="connsiteY44" fmla="*/ 381000 h 6502400"/>
              <a:gd name="connsiteX45" fmla="*/ 5346700 w 6502400"/>
              <a:gd name="connsiteY45" fmla="*/ 381000 h 6502400"/>
              <a:gd name="connsiteX46" fmla="*/ 5346700 w 6502400"/>
              <a:gd name="connsiteY46" fmla="*/ 1143000 h 6502400"/>
              <a:gd name="connsiteX47" fmla="*/ 4965700 w 6502400"/>
              <a:gd name="connsiteY47" fmla="*/ 2679700 h 6502400"/>
              <a:gd name="connsiteX48" fmla="*/ 6121400 w 6502400"/>
              <a:gd name="connsiteY48" fmla="*/ 2679700 h 6502400"/>
              <a:gd name="connsiteX49" fmla="*/ 6121400 w 6502400"/>
              <a:gd name="connsiteY49" fmla="*/ 6121400 h 6502400"/>
              <a:gd name="connsiteX50" fmla="*/ 4965700 w 6502400"/>
              <a:gd name="connsiteY50" fmla="*/ 6121400 h 6502400"/>
              <a:gd name="connsiteX51" fmla="*/ 3441700 w 6502400"/>
              <a:gd name="connsiteY51" fmla="*/ 3441700 h 6502400"/>
              <a:gd name="connsiteX52" fmla="*/ 4584700 w 6502400"/>
              <a:gd name="connsiteY52" fmla="*/ 3441700 h 6502400"/>
              <a:gd name="connsiteX53" fmla="*/ 4584700 w 6502400"/>
              <a:gd name="connsiteY53" fmla="*/ 6121400 h 6502400"/>
              <a:gd name="connsiteX54" fmla="*/ 3441700 w 6502400"/>
              <a:gd name="connsiteY54" fmla="*/ 6121400 h 6502400"/>
              <a:gd name="connsiteX55" fmla="*/ 1917700 w 6502400"/>
              <a:gd name="connsiteY55" fmla="*/ 4203700 h 6502400"/>
              <a:gd name="connsiteX56" fmla="*/ 3060700 w 6502400"/>
              <a:gd name="connsiteY56" fmla="*/ 4203700 h 6502400"/>
              <a:gd name="connsiteX57" fmla="*/ 3060700 w 6502400"/>
              <a:gd name="connsiteY57" fmla="*/ 6121400 h 6502400"/>
              <a:gd name="connsiteX58" fmla="*/ 1917700 w 6502400"/>
              <a:gd name="connsiteY58" fmla="*/ 6121400 h 6502400"/>
              <a:gd name="connsiteX59" fmla="*/ 381000 w 6502400"/>
              <a:gd name="connsiteY59" fmla="*/ 5346700 h 6502400"/>
              <a:gd name="connsiteX60" fmla="*/ 1536700 w 6502400"/>
              <a:gd name="connsiteY60" fmla="*/ 5346700 h 6502400"/>
              <a:gd name="connsiteX61" fmla="*/ 1536700 w 6502400"/>
              <a:gd name="connsiteY61" fmla="*/ 6121400 h 6502400"/>
              <a:gd name="connsiteX62" fmla="*/ 381000 w 6502400"/>
              <a:gd name="connsiteY62" fmla="*/ 6121400 h 650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6502400" h="6502400">
                <a:moveTo>
                  <a:pt x="6311900" y="2298700"/>
                </a:moveTo>
                <a:lnTo>
                  <a:pt x="5727700" y="2298700"/>
                </a:lnTo>
                <a:cubicBezTo>
                  <a:pt x="5727700" y="2237080"/>
                  <a:pt x="5727700" y="333474"/>
                  <a:pt x="5727700" y="190500"/>
                </a:cubicBezTo>
                <a:cubicBezTo>
                  <a:pt x="5727700" y="85278"/>
                  <a:pt x="5642420" y="0"/>
                  <a:pt x="5537200" y="0"/>
                </a:cubicBezTo>
                <a:lnTo>
                  <a:pt x="4394200" y="0"/>
                </a:lnTo>
                <a:cubicBezTo>
                  <a:pt x="4288981" y="0"/>
                  <a:pt x="4203700" y="85278"/>
                  <a:pt x="4203700" y="190500"/>
                </a:cubicBezTo>
                <a:lnTo>
                  <a:pt x="4203700" y="381000"/>
                </a:lnTo>
                <a:lnTo>
                  <a:pt x="2870200" y="381000"/>
                </a:lnTo>
                <a:cubicBezTo>
                  <a:pt x="2799956" y="381000"/>
                  <a:pt x="2735415" y="419696"/>
                  <a:pt x="2702217" y="481608"/>
                </a:cubicBezTo>
                <a:cubicBezTo>
                  <a:pt x="2669083" y="543570"/>
                  <a:pt x="2672702" y="618729"/>
                  <a:pt x="2711704" y="677168"/>
                </a:cubicBezTo>
                <a:lnTo>
                  <a:pt x="3022257" y="1143000"/>
                </a:lnTo>
                <a:lnTo>
                  <a:pt x="2711704" y="1608836"/>
                </a:lnTo>
                <a:cubicBezTo>
                  <a:pt x="2672753" y="1667269"/>
                  <a:pt x="2669083" y="1742427"/>
                  <a:pt x="2702217" y="1804391"/>
                </a:cubicBezTo>
                <a:cubicBezTo>
                  <a:pt x="2735415" y="1866303"/>
                  <a:pt x="2799956" y="1905000"/>
                  <a:pt x="2870200" y="1905000"/>
                </a:cubicBezTo>
                <a:lnTo>
                  <a:pt x="4394200" y="1905000"/>
                </a:lnTo>
                <a:cubicBezTo>
                  <a:pt x="4499420" y="1905000"/>
                  <a:pt x="4584700" y="1819669"/>
                  <a:pt x="4584700" y="1714500"/>
                </a:cubicBezTo>
                <a:lnTo>
                  <a:pt x="4584700" y="1524000"/>
                </a:lnTo>
                <a:lnTo>
                  <a:pt x="5346700" y="1524000"/>
                </a:lnTo>
                <a:lnTo>
                  <a:pt x="5346700" y="2298700"/>
                </a:lnTo>
                <a:lnTo>
                  <a:pt x="4775200" y="2298700"/>
                </a:lnTo>
                <a:cubicBezTo>
                  <a:pt x="4670031" y="2298700"/>
                  <a:pt x="4584700" y="2383981"/>
                  <a:pt x="4584700" y="2489200"/>
                </a:cubicBezTo>
                <a:lnTo>
                  <a:pt x="4584700" y="3060700"/>
                </a:lnTo>
                <a:lnTo>
                  <a:pt x="3251200" y="3060700"/>
                </a:lnTo>
                <a:cubicBezTo>
                  <a:pt x="3145981" y="3060700"/>
                  <a:pt x="3060700" y="3145981"/>
                  <a:pt x="3060700" y="3251200"/>
                </a:cubicBezTo>
                <a:lnTo>
                  <a:pt x="3060700" y="3822700"/>
                </a:lnTo>
                <a:lnTo>
                  <a:pt x="1727200" y="3822700"/>
                </a:lnTo>
                <a:cubicBezTo>
                  <a:pt x="1621981" y="3822700"/>
                  <a:pt x="1536700" y="3907981"/>
                  <a:pt x="1536700" y="4013200"/>
                </a:cubicBezTo>
                <a:lnTo>
                  <a:pt x="1536700" y="4965700"/>
                </a:lnTo>
                <a:lnTo>
                  <a:pt x="190500" y="4965700"/>
                </a:lnTo>
                <a:cubicBezTo>
                  <a:pt x="85278" y="4965700"/>
                  <a:pt x="0" y="5050981"/>
                  <a:pt x="0" y="5156200"/>
                </a:cubicBezTo>
                <a:lnTo>
                  <a:pt x="0" y="6311900"/>
                </a:lnTo>
                <a:cubicBezTo>
                  <a:pt x="0" y="6417069"/>
                  <a:pt x="85278" y="6502400"/>
                  <a:pt x="190500" y="6502400"/>
                </a:cubicBezTo>
                <a:lnTo>
                  <a:pt x="6311900" y="6502400"/>
                </a:lnTo>
                <a:cubicBezTo>
                  <a:pt x="6338189" y="6502400"/>
                  <a:pt x="6363246" y="6497041"/>
                  <a:pt x="6386068" y="6487414"/>
                </a:cubicBezTo>
                <a:cubicBezTo>
                  <a:pt x="6454432" y="6458496"/>
                  <a:pt x="6502400" y="6390831"/>
                  <a:pt x="6502400" y="6311900"/>
                </a:cubicBezTo>
                <a:lnTo>
                  <a:pt x="6502400" y="2489200"/>
                </a:lnTo>
                <a:cubicBezTo>
                  <a:pt x="6502400" y="2383981"/>
                  <a:pt x="6417120" y="2298700"/>
                  <a:pt x="6311900" y="2298700"/>
                </a:cubicBezTo>
                <a:close/>
                <a:moveTo>
                  <a:pt x="4203700" y="1524000"/>
                </a:moveTo>
                <a:lnTo>
                  <a:pt x="3226143" y="1524000"/>
                </a:lnTo>
                <a:lnTo>
                  <a:pt x="3409696" y="1248668"/>
                </a:lnTo>
                <a:cubicBezTo>
                  <a:pt x="3452368" y="1184671"/>
                  <a:pt x="3452368" y="1101329"/>
                  <a:pt x="3409696" y="1037332"/>
                </a:cubicBezTo>
                <a:lnTo>
                  <a:pt x="3226143" y="762000"/>
                </a:lnTo>
                <a:lnTo>
                  <a:pt x="4203700" y="762000"/>
                </a:lnTo>
                <a:close/>
                <a:moveTo>
                  <a:pt x="4584700" y="1143000"/>
                </a:moveTo>
                <a:lnTo>
                  <a:pt x="4584700" y="381000"/>
                </a:lnTo>
                <a:lnTo>
                  <a:pt x="5346700" y="381000"/>
                </a:lnTo>
                <a:lnTo>
                  <a:pt x="5346700" y="1143000"/>
                </a:lnTo>
                <a:close/>
                <a:moveTo>
                  <a:pt x="4965700" y="2679700"/>
                </a:moveTo>
                <a:lnTo>
                  <a:pt x="6121400" y="2679700"/>
                </a:lnTo>
                <a:lnTo>
                  <a:pt x="6121400" y="6121400"/>
                </a:lnTo>
                <a:lnTo>
                  <a:pt x="4965700" y="6121400"/>
                </a:lnTo>
                <a:close/>
                <a:moveTo>
                  <a:pt x="3441700" y="3441700"/>
                </a:moveTo>
                <a:lnTo>
                  <a:pt x="4584700" y="3441700"/>
                </a:lnTo>
                <a:lnTo>
                  <a:pt x="4584700" y="6121400"/>
                </a:lnTo>
                <a:lnTo>
                  <a:pt x="3441700" y="6121400"/>
                </a:lnTo>
                <a:close/>
                <a:moveTo>
                  <a:pt x="1917700" y="4203700"/>
                </a:moveTo>
                <a:lnTo>
                  <a:pt x="3060700" y="4203700"/>
                </a:lnTo>
                <a:lnTo>
                  <a:pt x="3060700" y="6121400"/>
                </a:lnTo>
                <a:lnTo>
                  <a:pt x="1917700" y="6121400"/>
                </a:lnTo>
                <a:close/>
                <a:moveTo>
                  <a:pt x="381000" y="5346700"/>
                </a:moveTo>
                <a:lnTo>
                  <a:pt x="1536700" y="5346700"/>
                </a:lnTo>
                <a:lnTo>
                  <a:pt x="1536700" y="6121400"/>
                </a:lnTo>
                <a:lnTo>
                  <a:pt x="381000" y="6121400"/>
                </a:lnTo>
                <a:close/>
              </a:path>
            </a:pathLst>
          </a:custGeom>
          <a:solidFill>
            <a:schemeClr val="bg1"/>
          </a:solidFill>
          <a:ln w="12688" cap="flat">
            <a:noFill/>
            <a:prstDash val="solid"/>
            <a:miter/>
          </a:ln>
        </p:spPr>
        <p:txBody>
          <a:bodyPr rtlCol="0" anchor="ctr"/>
          <a:lstStyle/>
          <a:p>
            <a:endParaRPr lang="en-US"/>
          </a:p>
        </p:txBody>
      </p:sp>
      <p:sp>
        <p:nvSpPr>
          <p:cNvPr id="61" name="Graphic 44">
            <a:extLst>
              <a:ext uri="{FF2B5EF4-FFF2-40B4-BE49-F238E27FC236}">
                <a16:creationId xmlns:a16="http://schemas.microsoft.com/office/drawing/2014/main" id="{9BC06F30-8EA0-609C-390C-870D00762965}"/>
              </a:ext>
            </a:extLst>
          </p:cNvPr>
          <p:cNvSpPr/>
          <p:nvPr/>
        </p:nvSpPr>
        <p:spPr>
          <a:xfrm>
            <a:off x="3810501" y="5288712"/>
            <a:ext cx="546646" cy="480355"/>
          </a:xfrm>
          <a:custGeom>
            <a:avLst/>
            <a:gdLst>
              <a:gd name="connsiteX0" fmla="*/ 3729038 w 4876800"/>
              <a:gd name="connsiteY0" fmla="*/ 1999831 h 4285411"/>
              <a:gd name="connsiteX1" fmla="*/ 3729038 w 4876800"/>
              <a:gd name="connsiteY1" fmla="*/ 0 h 4285411"/>
              <a:gd name="connsiteX2" fmla="*/ 1147763 w 4876800"/>
              <a:gd name="connsiteY2" fmla="*/ 0 h 4285411"/>
              <a:gd name="connsiteX3" fmla="*/ 1147763 w 4876800"/>
              <a:gd name="connsiteY3" fmla="*/ 1999831 h 4285411"/>
              <a:gd name="connsiteX4" fmla="*/ 0 w 4876800"/>
              <a:gd name="connsiteY4" fmla="*/ 1999831 h 4285411"/>
              <a:gd name="connsiteX5" fmla="*/ 0 w 4876800"/>
              <a:gd name="connsiteY5" fmla="*/ 4285412 h 4285411"/>
              <a:gd name="connsiteX6" fmla="*/ 4876800 w 4876800"/>
              <a:gd name="connsiteY6" fmla="*/ 4285412 h 4285411"/>
              <a:gd name="connsiteX7" fmla="*/ 4876800 w 4876800"/>
              <a:gd name="connsiteY7" fmla="*/ 1999831 h 4285411"/>
              <a:gd name="connsiteX8" fmla="*/ 3748002 w 4876800"/>
              <a:gd name="connsiteY8" fmla="*/ 2285581 h 4285411"/>
              <a:gd name="connsiteX9" fmla="*/ 3748002 w 4876800"/>
              <a:gd name="connsiteY9" fmla="*/ 2685755 h 4285411"/>
              <a:gd name="connsiteX10" fmla="*/ 3586163 w 4876800"/>
              <a:gd name="connsiteY10" fmla="*/ 2631805 h 4285411"/>
              <a:gd name="connsiteX11" fmla="*/ 3424323 w 4876800"/>
              <a:gd name="connsiteY11" fmla="*/ 2685755 h 4285411"/>
              <a:gd name="connsiteX12" fmla="*/ 3424323 w 4876800"/>
              <a:gd name="connsiteY12" fmla="*/ 2285581 h 4285411"/>
              <a:gd name="connsiteX13" fmla="*/ 2600239 w 4876800"/>
              <a:gd name="connsiteY13" fmla="*/ 285750 h 4285411"/>
              <a:gd name="connsiteX14" fmla="*/ 2600239 w 4876800"/>
              <a:gd name="connsiteY14" fmla="*/ 685924 h 4285411"/>
              <a:gd name="connsiteX15" fmla="*/ 2438400 w 4876800"/>
              <a:gd name="connsiteY15" fmla="*/ 631974 h 4285411"/>
              <a:gd name="connsiteX16" fmla="*/ 2276561 w 4876800"/>
              <a:gd name="connsiteY16" fmla="*/ 685924 h 4285411"/>
              <a:gd name="connsiteX17" fmla="*/ 2276561 w 4876800"/>
              <a:gd name="connsiteY17" fmla="*/ 285750 h 4285411"/>
              <a:gd name="connsiteX18" fmla="*/ 1433513 w 4876800"/>
              <a:gd name="connsiteY18" fmla="*/ 285750 h 4285411"/>
              <a:gd name="connsiteX19" fmla="*/ 1990811 w 4876800"/>
              <a:gd name="connsiteY19" fmla="*/ 285750 h 4285411"/>
              <a:gd name="connsiteX20" fmla="*/ 1990811 w 4876800"/>
              <a:gd name="connsiteY20" fmla="*/ 1082383 h 4285411"/>
              <a:gd name="connsiteX21" fmla="*/ 2438400 w 4876800"/>
              <a:gd name="connsiteY21" fmla="*/ 933183 h 4285411"/>
              <a:gd name="connsiteX22" fmla="*/ 2885989 w 4876800"/>
              <a:gd name="connsiteY22" fmla="*/ 1082383 h 4285411"/>
              <a:gd name="connsiteX23" fmla="*/ 2885989 w 4876800"/>
              <a:gd name="connsiteY23" fmla="*/ 285750 h 4285411"/>
              <a:gd name="connsiteX24" fmla="*/ 3443288 w 4876800"/>
              <a:gd name="connsiteY24" fmla="*/ 285750 h 4285411"/>
              <a:gd name="connsiteX25" fmla="*/ 3443288 w 4876800"/>
              <a:gd name="connsiteY25" fmla="*/ 1999831 h 4285411"/>
              <a:gd name="connsiteX26" fmla="*/ 1433513 w 4876800"/>
              <a:gd name="connsiteY26" fmla="*/ 1999831 h 4285411"/>
              <a:gd name="connsiteX27" fmla="*/ 1452477 w 4876800"/>
              <a:gd name="connsiteY27" fmla="*/ 2285581 h 4285411"/>
              <a:gd name="connsiteX28" fmla="*/ 1452477 w 4876800"/>
              <a:gd name="connsiteY28" fmla="*/ 2685755 h 4285411"/>
              <a:gd name="connsiteX29" fmla="*/ 1290638 w 4876800"/>
              <a:gd name="connsiteY29" fmla="*/ 2631805 h 4285411"/>
              <a:gd name="connsiteX30" fmla="*/ 1128798 w 4876800"/>
              <a:gd name="connsiteY30" fmla="*/ 2685755 h 4285411"/>
              <a:gd name="connsiteX31" fmla="*/ 1128798 w 4876800"/>
              <a:gd name="connsiteY31" fmla="*/ 2285581 h 4285411"/>
              <a:gd name="connsiteX32" fmla="*/ 2295525 w 4876800"/>
              <a:gd name="connsiteY32" fmla="*/ 3999662 h 4285411"/>
              <a:gd name="connsiteX33" fmla="*/ 285750 w 4876800"/>
              <a:gd name="connsiteY33" fmla="*/ 3999662 h 4285411"/>
              <a:gd name="connsiteX34" fmla="*/ 285750 w 4876800"/>
              <a:gd name="connsiteY34" fmla="*/ 2285581 h 4285411"/>
              <a:gd name="connsiteX35" fmla="*/ 843048 w 4876800"/>
              <a:gd name="connsiteY35" fmla="*/ 2285581 h 4285411"/>
              <a:gd name="connsiteX36" fmla="*/ 843048 w 4876800"/>
              <a:gd name="connsiteY36" fmla="*/ 3082214 h 4285411"/>
              <a:gd name="connsiteX37" fmla="*/ 1290638 w 4876800"/>
              <a:gd name="connsiteY37" fmla="*/ 2933014 h 4285411"/>
              <a:gd name="connsiteX38" fmla="*/ 1738227 w 4876800"/>
              <a:gd name="connsiteY38" fmla="*/ 3082214 h 4285411"/>
              <a:gd name="connsiteX39" fmla="*/ 1738227 w 4876800"/>
              <a:gd name="connsiteY39" fmla="*/ 2285581 h 4285411"/>
              <a:gd name="connsiteX40" fmla="*/ 2295525 w 4876800"/>
              <a:gd name="connsiteY40" fmla="*/ 2285581 h 4285411"/>
              <a:gd name="connsiteX41" fmla="*/ 4591050 w 4876800"/>
              <a:gd name="connsiteY41" fmla="*/ 3999662 h 4285411"/>
              <a:gd name="connsiteX42" fmla="*/ 2581275 w 4876800"/>
              <a:gd name="connsiteY42" fmla="*/ 3999662 h 4285411"/>
              <a:gd name="connsiteX43" fmla="*/ 2581275 w 4876800"/>
              <a:gd name="connsiteY43" fmla="*/ 2285581 h 4285411"/>
              <a:gd name="connsiteX44" fmla="*/ 3138573 w 4876800"/>
              <a:gd name="connsiteY44" fmla="*/ 2285581 h 4285411"/>
              <a:gd name="connsiteX45" fmla="*/ 3138573 w 4876800"/>
              <a:gd name="connsiteY45" fmla="*/ 3082214 h 4285411"/>
              <a:gd name="connsiteX46" fmla="*/ 3586163 w 4876800"/>
              <a:gd name="connsiteY46" fmla="*/ 2933014 h 4285411"/>
              <a:gd name="connsiteX47" fmla="*/ 4033752 w 4876800"/>
              <a:gd name="connsiteY47" fmla="*/ 3082214 h 4285411"/>
              <a:gd name="connsiteX48" fmla="*/ 4033752 w 4876800"/>
              <a:gd name="connsiteY48" fmla="*/ 2285581 h 4285411"/>
              <a:gd name="connsiteX49" fmla="*/ 4591050 w 4876800"/>
              <a:gd name="connsiteY49" fmla="*/ 2285581 h 4285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4876800" h="4285411">
                <a:moveTo>
                  <a:pt x="3729038" y="1999831"/>
                </a:moveTo>
                <a:lnTo>
                  <a:pt x="3729038" y="0"/>
                </a:lnTo>
                <a:lnTo>
                  <a:pt x="1147763" y="0"/>
                </a:lnTo>
                <a:lnTo>
                  <a:pt x="1147763" y="1999831"/>
                </a:lnTo>
                <a:lnTo>
                  <a:pt x="0" y="1999831"/>
                </a:lnTo>
                <a:lnTo>
                  <a:pt x="0" y="4285412"/>
                </a:lnTo>
                <a:lnTo>
                  <a:pt x="4876800" y="4285412"/>
                </a:lnTo>
                <a:lnTo>
                  <a:pt x="4876800" y="1999831"/>
                </a:lnTo>
                <a:close/>
                <a:moveTo>
                  <a:pt x="3748002" y="2285581"/>
                </a:moveTo>
                <a:lnTo>
                  <a:pt x="3748002" y="2685755"/>
                </a:lnTo>
                <a:lnTo>
                  <a:pt x="3586163" y="2631805"/>
                </a:lnTo>
                <a:lnTo>
                  <a:pt x="3424323" y="2685755"/>
                </a:lnTo>
                <a:lnTo>
                  <a:pt x="3424323" y="2285581"/>
                </a:lnTo>
                <a:close/>
                <a:moveTo>
                  <a:pt x="2600239" y="285750"/>
                </a:moveTo>
                <a:lnTo>
                  <a:pt x="2600239" y="685924"/>
                </a:lnTo>
                <a:lnTo>
                  <a:pt x="2438400" y="631974"/>
                </a:lnTo>
                <a:lnTo>
                  <a:pt x="2276561" y="685924"/>
                </a:lnTo>
                <a:lnTo>
                  <a:pt x="2276561" y="285750"/>
                </a:lnTo>
                <a:close/>
                <a:moveTo>
                  <a:pt x="1433513" y="285750"/>
                </a:moveTo>
                <a:lnTo>
                  <a:pt x="1990811" y="285750"/>
                </a:lnTo>
                <a:lnTo>
                  <a:pt x="1990811" y="1082383"/>
                </a:lnTo>
                <a:lnTo>
                  <a:pt x="2438400" y="933183"/>
                </a:lnTo>
                <a:lnTo>
                  <a:pt x="2885989" y="1082383"/>
                </a:lnTo>
                <a:lnTo>
                  <a:pt x="2885989" y="285750"/>
                </a:lnTo>
                <a:lnTo>
                  <a:pt x="3443288" y="285750"/>
                </a:lnTo>
                <a:lnTo>
                  <a:pt x="3443288" y="1999831"/>
                </a:lnTo>
                <a:lnTo>
                  <a:pt x="1433513" y="1999831"/>
                </a:lnTo>
                <a:close/>
                <a:moveTo>
                  <a:pt x="1452477" y="2285581"/>
                </a:moveTo>
                <a:lnTo>
                  <a:pt x="1452477" y="2685755"/>
                </a:lnTo>
                <a:lnTo>
                  <a:pt x="1290638" y="2631805"/>
                </a:lnTo>
                <a:lnTo>
                  <a:pt x="1128798" y="2685755"/>
                </a:lnTo>
                <a:lnTo>
                  <a:pt x="1128798" y="2285581"/>
                </a:lnTo>
                <a:close/>
                <a:moveTo>
                  <a:pt x="2295525" y="3999662"/>
                </a:moveTo>
                <a:lnTo>
                  <a:pt x="285750" y="3999662"/>
                </a:lnTo>
                <a:lnTo>
                  <a:pt x="285750" y="2285581"/>
                </a:lnTo>
                <a:lnTo>
                  <a:pt x="843048" y="2285581"/>
                </a:lnTo>
                <a:lnTo>
                  <a:pt x="843048" y="3082214"/>
                </a:lnTo>
                <a:lnTo>
                  <a:pt x="1290638" y="2933014"/>
                </a:lnTo>
                <a:lnTo>
                  <a:pt x="1738227" y="3082214"/>
                </a:lnTo>
                <a:lnTo>
                  <a:pt x="1738227" y="2285581"/>
                </a:lnTo>
                <a:lnTo>
                  <a:pt x="2295525" y="2285581"/>
                </a:lnTo>
                <a:close/>
                <a:moveTo>
                  <a:pt x="4591050" y="3999662"/>
                </a:moveTo>
                <a:lnTo>
                  <a:pt x="2581275" y="3999662"/>
                </a:lnTo>
                <a:lnTo>
                  <a:pt x="2581275" y="2285581"/>
                </a:lnTo>
                <a:lnTo>
                  <a:pt x="3138573" y="2285581"/>
                </a:lnTo>
                <a:lnTo>
                  <a:pt x="3138573" y="3082214"/>
                </a:lnTo>
                <a:lnTo>
                  <a:pt x="3586163" y="2933014"/>
                </a:lnTo>
                <a:lnTo>
                  <a:pt x="4033752" y="3082214"/>
                </a:lnTo>
                <a:lnTo>
                  <a:pt x="4033752" y="2285581"/>
                </a:lnTo>
                <a:lnTo>
                  <a:pt x="4591050" y="2285581"/>
                </a:lnTo>
                <a:close/>
              </a:path>
            </a:pathLst>
          </a:custGeom>
          <a:solidFill>
            <a:schemeClr val="bg1"/>
          </a:solidFill>
          <a:ln w="9525" cap="flat">
            <a:noFill/>
            <a:prstDash val="solid"/>
            <a:miter/>
          </a:ln>
        </p:spPr>
        <p:txBody>
          <a:bodyPr rtlCol="0" anchor="ctr"/>
          <a:lstStyle/>
          <a:p>
            <a:endParaRPr lang="en-US"/>
          </a:p>
        </p:txBody>
      </p:sp>
      <p:sp>
        <p:nvSpPr>
          <p:cNvPr id="7" name="Text Placeholder 6">
            <a:extLst>
              <a:ext uri="{FF2B5EF4-FFF2-40B4-BE49-F238E27FC236}">
                <a16:creationId xmlns:a16="http://schemas.microsoft.com/office/drawing/2014/main" id="{279A0CC9-2E5D-D0D6-3979-65FD4FB9F5A5}"/>
              </a:ext>
            </a:extLst>
          </p:cNvPr>
          <p:cNvSpPr>
            <a:spLocks noGrp="1"/>
          </p:cNvSpPr>
          <p:nvPr>
            <p:ph type="body" idx="15"/>
          </p:nvPr>
        </p:nvSpPr>
        <p:spPr>
          <a:xfrm>
            <a:off x="5580892" y="2249430"/>
            <a:ext cx="5087108" cy="918578"/>
          </a:xfrm>
        </p:spPr>
        <p:txBody>
          <a:bodyPr/>
          <a:lstStyle/>
          <a:p>
            <a:r>
              <a:rPr lang="fr-FR" sz="1400" dirty="0"/>
              <a:t>Logiciel tout en un pour piloter la gestion quotidienne de votre établissement scolaire. Meilleure solution pour école maternelle, primaire, collège, lycée, Un ERP fluide et performant.</a:t>
            </a:r>
          </a:p>
        </p:txBody>
      </p:sp>
      <p:sp>
        <p:nvSpPr>
          <p:cNvPr id="8" name="Text Placeholder 7">
            <a:extLst>
              <a:ext uri="{FF2B5EF4-FFF2-40B4-BE49-F238E27FC236}">
                <a16:creationId xmlns:a16="http://schemas.microsoft.com/office/drawing/2014/main" id="{526A8056-D606-222B-D620-5BD8447BB82D}"/>
              </a:ext>
            </a:extLst>
          </p:cNvPr>
          <p:cNvSpPr>
            <a:spLocks noGrp="1"/>
          </p:cNvSpPr>
          <p:nvPr>
            <p:ph type="body" idx="16"/>
          </p:nvPr>
        </p:nvSpPr>
        <p:spPr>
          <a:xfrm>
            <a:off x="5580892" y="3743914"/>
            <a:ext cx="5087108" cy="1099811"/>
          </a:xfrm>
        </p:spPr>
        <p:txBody>
          <a:bodyPr/>
          <a:lstStyle/>
          <a:p>
            <a:r>
              <a:rPr lang="fr-FR" sz="1400" dirty="0"/>
              <a:t>Application mobile qui connecte l’école avec les élèves, les parents d’élèves et les professeurs et qui donne une vision 360 sur l’ensemble des </a:t>
            </a:r>
            <a:r>
              <a:rPr lang="fr-FR" dirty="0"/>
              <a:t>a</a:t>
            </a:r>
            <a:r>
              <a:rPr lang="fr-FR" sz="1400" dirty="0"/>
              <a:t>ctivités liées à l’école. </a:t>
            </a:r>
          </a:p>
          <a:p>
            <a:endParaRPr lang="fr-FR" sz="1400" dirty="0"/>
          </a:p>
          <a:p>
            <a:r>
              <a:rPr lang="fr-FR" sz="1400" dirty="0"/>
              <a:t>Une application géolocalisation de transport scolaire en temps réel avec un système de notification instantané</a:t>
            </a:r>
            <a:endParaRPr lang="en-US" sz="1400" dirty="0"/>
          </a:p>
          <a:p>
            <a:endParaRPr lang="fr-FR" dirty="0"/>
          </a:p>
          <a:p>
            <a:endParaRPr lang="en-US" sz="1400" dirty="0"/>
          </a:p>
        </p:txBody>
      </p:sp>
      <p:sp>
        <p:nvSpPr>
          <p:cNvPr id="9" name="Text Placeholder 8">
            <a:extLst>
              <a:ext uri="{FF2B5EF4-FFF2-40B4-BE49-F238E27FC236}">
                <a16:creationId xmlns:a16="http://schemas.microsoft.com/office/drawing/2014/main" id="{7CF8C67E-C530-CD49-CFB4-7B3CE84FD143}"/>
              </a:ext>
            </a:extLst>
          </p:cNvPr>
          <p:cNvSpPr>
            <a:spLocks noGrp="1"/>
          </p:cNvSpPr>
          <p:nvPr>
            <p:ph type="body" idx="17"/>
          </p:nvPr>
        </p:nvSpPr>
        <p:spPr>
          <a:xfrm>
            <a:off x="5580892" y="5360717"/>
            <a:ext cx="5087108" cy="364435"/>
          </a:xfrm>
        </p:spPr>
        <p:txBody>
          <a:bodyPr/>
          <a:lstStyle/>
          <a:p>
            <a:r>
              <a:rPr lang="en-US" dirty="0">
                <a:ea typeface="Lato Light" panose="020F0502020204030203" pitchFamily="34" charset="0"/>
                <a:cs typeface="Poppins Light" pitchFamily="2" charset="77"/>
              </a:rPr>
              <a:t>Un reseau social 100% pour la </a:t>
            </a:r>
            <a:r>
              <a:rPr lang="en-US" dirty="0" err="1">
                <a:ea typeface="Lato Light" panose="020F0502020204030203" pitchFamily="34" charset="0"/>
                <a:cs typeface="Poppins Light" pitchFamily="2" charset="77"/>
              </a:rPr>
              <a:t>communauté</a:t>
            </a:r>
            <a:r>
              <a:rPr lang="en-US" dirty="0">
                <a:ea typeface="Lato Light" panose="020F0502020204030203" pitchFamily="34" charset="0"/>
                <a:cs typeface="Poppins Light" pitchFamily="2" charset="77"/>
              </a:rPr>
              <a:t> School.</a:t>
            </a:r>
          </a:p>
        </p:txBody>
      </p:sp>
      <p:sp>
        <p:nvSpPr>
          <p:cNvPr id="5" name="Title 4">
            <a:extLst>
              <a:ext uri="{FF2B5EF4-FFF2-40B4-BE49-F238E27FC236}">
                <a16:creationId xmlns:a16="http://schemas.microsoft.com/office/drawing/2014/main" id="{393A4F94-9E71-BBCA-76B3-1457479CF5DF}"/>
              </a:ext>
            </a:extLst>
          </p:cNvPr>
          <p:cNvSpPr>
            <a:spLocks noGrp="1"/>
          </p:cNvSpPr>
          <p:nvPr>
            <p:ph type="title"/>
          </p:nvPr>
        </p:nvSpPr>
        <p:spPr/>
        <p:txBody>
          <a:bodyPr/>
          <a:lstStyle/>
          <a:p>
            <a:r>
              <a:rPr lang="en-US" spc="150" dirty="0">
                <a:latin typeface="Bebas Neue Regular" panose="020B0606020202050201" pitchFamily="34" charset="77"/>
                <a:cs typeface="Poppins" pitchFamily="2" charset="77"/>
              </a:rPr>
              <a:t>Nous </a:t>
            </a:r>
            <a:r>
              <a:rPr lang="en-US" spc="150" dirty="0" err="1">
                <a:latin typeface="Bebas Neue Regular" panose="020B0606020202050201" pitchFamily="34" charset="77"/>
                <a:cs typeface="Poppins" pitchFamily="2" charset="77"/>
              </a:rPr>
              <a:t>proposons</a:t>
            </a:r>
            <a:r>
              <a:rPr lang="en-US" spc="150" dirty="0">
                <a:latin typeface="Bebas Neue Regular" panose="020B0606020202050201" pitchFamily="34" charset="77"/>
                <a:cs typeface="Poppins" pitchFamily="2" charset="77"/>
              </a:rPr>
              <a:t> :</a:t>
            </a:r>
            <a:endParaRPr lang="en-US" dirty="0"/>
          </a:p>
        </p:txBody>
      </p:sp>
      <p:sp>
        <p:nvSpPr>
          <p:cNvPr id="3" name="Text Placeholder 2">
            <a:extLst>
              <a:ext uri="{FF2B5EF4-FFF2-40B4-BE49-F238E27FC236}">
                <a16:creationId xmlns:a16="http://schemas.microsoft.com/office/drawing/2014/main" id="{176C97A8-4751-A0DC-72D5-708F69C8B699}"/>
              </a:ext>
            </a:extLst>
          </p:cNvPr>
          <p:cNvSpPr>
            <a:spLocks noGrp="1"/>
          </p:cNvSpPr>
          <p:nvPr>
            <p:ph type="body" idx="12"/>
          </p:nvPr>
        </p:nvSpPr>
        <p:spPr/>
        <p:txBody>
          <a:bodyPr/>
          <a:lstStyle/>
          <a:p>
            <a:r>
              <a:rPr lang="en-US" dirty="0">
                <a:ea typeface="Lato" panose="020F0502020204030203" pitchFamily="34" charset="0"/>
                <a:cs typeface="Poppins Medium" pitchFamily="2" charset="77"/>
              </a:rPr>
              <a:t>ERP </a:t>
            </a:r>
            <a:r>
              <a:rPr lang="en-US" dirty="0" err="1">
                <a:ea typeface="Lato" panose="020F0502020204030203" pitchFamily="34" charset="0"/>
                <a:cs typeface="Poppins Medium" pitchFamily="2" charset="77"/>
              </a:rPr>
              <a:t>scolaire</a:t>
            </a:r>
            <a:endParaRPr lang="en-US" dirty="0">
              <a:ea typeface="Lato" panose="020F0502020204030203" pitchFamily="34" charset="0"/>
              <a:cs typeface="Poppins Medium" pitchFamily="2" charset="77"/>
            </a:endParaRPr>
          </a:p>
        </p:txBody>
      </p:sp>
      <p:sp>
        <p:nvSpPr>
          <p:cNvPr id="4" name="Text Placeholder 3">
            <a:extLst>
              <a:ext uri="{FF2B5EF4-FFF2-40B4-BE49-F238E27FC236}">
                <a16:creationId xmlns:a16="http://schemas.microsoft.com/office/drawing/2014/main" id="{0C8EDE50-F861-260C-3D97-996CD1B82685}"/>
              </a:ext>
            </a:extLst>
          </p:cNvPr>
          <p:cNvSpPr>
            <a:spLocks noGrp="1"/>
          </p:cNvSpPr>
          <p:nvPr>
            <p:ph type="body" idx="13"/>
          </p:nvPr>
        </p:nvSpPr>
        <p:spPr>
          <a:xfrm>
            <a:off x="655871" y="3743914"/>
            <a:ext cx="3001729" cy="1046148"/>
          </a:xfrm>
        </p:spPr>
        <p:txBody>
          <a:bodyPr/>
          <a:lstStyle/>
          <a:p>
            <a:r>
              <a:rPr lang="en-US" dirty="0">
                <a:ea typeface="Lato" panose="020F0502020204030203" pitchFamily="34" charset="0"/>
                <a:cs typeface="Poppins Medium" pitchFamily="2" charset="77"/>
              </a:rPr>
              <a:t>Application Mobile</a:t>
            </a:r>
          </a:p>
        </p:txBody>
      </p:sp>
      <p:sp>
        <p:nvSpPr>
          <p:cNvPr id="6" name="Text Placeholder 5">
            <a:extLst>
              <a:ext uri="{FF2B5EF4-FFF2-40B4-BE49-F238E27FC236}">
                <a16:creationId xmlns:a16="http://schemas.microsoft.com/office/drawing/2014/main" id="{8662C42F-5BBA-BC07-CC16-B7CB7014526B}"/>
              </a:ext>
            </a:extLst>
          </p:cNvPr>
          <p:cNvSpPr>
            <a:spLocks noGrp="1"/>
          </p:cNvSpPr>
          <p:nvPr>
            <p:ph type="body" idx="14"/>
          </p:nvPr>
        </p:nvSpPr>
        <p:spPr/>
        <p:txBody>
          <a:bodyPr/>
          <a:lstStyle/>
          <a:p>
            <a:r>
              <a:rPr lang="en-US" dirty="0" err="1">
                <a:ea typeface="Lato" panose="020F0502020204030203" pitchFamily="34" charset="0"/>
                <a:cs typeface="Poppins Medium" pitchFamily="2" charset="77"/>
              </a:rPr>
              <a:t>Réseau</a:t>
            </a:r>
            <a:r>
              <a:rPr lang="en-US" dirty="0">
                <a:ea typeface="Lato" panose="020F0502020204030203" pitchFamily="34" charset="0"/>
                <a:cs typeface="Poppins Medium" pitchFamily="2" charset="77"/>
              </a:rPr>
              <a:t> social </a:t>
            </a:r>
            <a:endParaRPr lang="en-US" dirty="0"/>
          </a:p>
        </p:txBody>
      </p:sp>
    </p:spTree>
    <p:extLst>
      <p:ext uri="{BB962C8B-B14F-4D97-AF65-F5344CB8AC3E}">
        <p14:creationId xmlns:p14="http://schemas.microsoft.com/office/powerpoint/2010/main" val="35834994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88E6F9A1-22E7-E233-6351-2C21EB5F7BAA}"/>
              </a:ext>
            </a:extLst>
          </p:cNvPr>
          <p:cNvSpPr>
            <a:spLocks noGrp="1"/>
          </p:cNvSpPr>
          <p:nvPr>
            <p:ph type="title"/>
          </p:nvPr>
        </p:nvSpPr>
        <p:spPr/>
        <p:txBody>
          <a:bodyPr/>
          <a:lstStyle/>
          <a:p>
            <a:r>
              <a:rPr lang="en-US" b="0" dirty="0">
                <a:latin typeface="Bebas Neue" panose="020B0606020202050201" pitchFamily="34" charset="77"/>
                <a:cs typeface="Poppins" pitchFamily="2" charset="77"/>
              </a:rPr>
              <a:t>Market</a:t>
            </a:r>
            <a:endParaRPr lang="en-US" b="0" dirty="0">
              <a:latin typeface="Bebas Neue" panose="020B0606020202050201" pitchFamily="34" charset="77"/>
            </a:endParaRPr>
          </a:p>
        </p:txBody>
      </p:sp>
      <p:sp>
        <p:nvSpPr>
          <p:cNvPr id="14" name="Text Placeholder 13">
            <a:extLst>
              <a:ext uri="{FF2B5EF4-FFF2-40B4-BE49-F238E27FC236}">
                <a16:creationId xmlns:a16="http://schemas.microsoft.com/office/drawing/2014/main" id="{1DCCEBFA-72AC-82AC-C296-A36AAD75A52C}"/>
              </a:ext>
            </a:extLst>
          </p:cNvPr>
          <p:cNvSpPr>
            <a:spLocks noGrp="1"/>
          </p:cNvSpPr>
          <p:nvPr>
            <p:ph type="body" idx="10"/>
          </p:nvPr>
        </p:nvSpPr>
        <p:spPr/>
        <p:txBody>
          <a:bodyPr/>
          <a:lstStyle/>
          <a:p>
            <a:r>
              <a:rPr lang="fr-MA" sz="1600" b="1" dirty="0"/>
              <a:t>Votre école en ligne en un seul clic</a:t>
            </a:r>
            <a:endParaRPr lang="en-US" dirty="0"/>
          </a:p>
        </p:txBody>
      </p:sp>
      <p:sp>
        <p:nvSpPr>
          <p:cNvPr id="13" name="Subtitle 12">
            <a:extLst>
              <a:ext uri="{FF2B5EF4-FFF2-40B4-BE49-F238E27FC236}">
                <a16:creationId xmlns:a16="http://schemas.microsoft.com/office/drawing/2014/main" id="{95DCE734-5853-1D5A-F490-A1DEB99890FC}"/>
              </a:ext>
            </a:extLst>
          </p:cNvPr>
          <p:cNvSpPr>
            <a:spLocks noGrp="1"/>
          </p:cNvSpPr>
          <p:nvPr>
            <p:ph type="subTitle" idx="1"/>
          </p:nvPr>
        </p:nvSpPr>
        <p:spPr/>
        <p:txBody>
          <a:bodyPr/>
          <a:lstStyle/>
          <a:p>
            <a:r>
              <a:rPr lang="en-US" dirty="0"/>
              <a:t>02.</a:t>
            </a:r>
          </a:p>
        </p:txBody>
      </p:sp>
    </p:spTree>
    <p:extLst>
      <p:ext uri="{BB962C8B-B14F-4D97-AF65-F5344CB8AC3E}">
        <p14:creationId xmlns:p14="http://schemas.microsoft.com/office/powerpoint/2010/main" val="20408412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Rounded Rectangle 61">
            <a:extLst>
              <a:ext uri="{FF2B5EF4-FFF2-40B4-BE49-F238E27FC236}">
                <a16:creationId xmlns:a16="http://schemas.microsoft.com/office/drawing/2014/main" id="{2E2E7DDE-21A2-9F27-1EA0-F57F0F00BC34}"/>
              </a:ext>
            </a:extLst>
          </p:cNvPr>
          <p:cNvSpPr/>
          <p:nvPr/>
        </p:nvSpPr>
        <p:spPr>
          <a:xfrm>
            <a:off x="678050" y="2100818"/>
            <a:ext cx="3344740" cy="1443455"/>
          </a:xfrm>
          <a:prstGeom prst="roundRect">
            <a:avLst>
              <a:gd name="adj" fmla="val 0"/>
            </a:avLst>
          </a:prstGeom>
          <a:solidFill>
            <a:schemeClr val="accent1"/>
          </a:soli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50">
              <a:latin typeface="Century Gothic" panose="020B0502020202020204" pitchFamily="34" charset="0"/>
            </a:endParaRPr>
          </a:p>
        </p:txBody>
      </p:sp>
      <p:sp>
        <p:nvSpPr>
          <p:cNvPr id="89" name="Rounded Rectangle 88">
            <a:extLst>
              <a:ext uri="{FF2B5EF4-FFF2-40B4-BE49-F238E27FC236}">
                <a16:creationId xmlns:a16="http://schemas.microsoft.com/office/drawing/2014/main" id="{92AA9AC2-8265-DDB8-B887-59D44C752446}"/>
              </a:ext>
            </a:extLst>
          </p:cNvPr>
          <p:cNvSpPr/>
          <p:nvPr/>
        </p:nvSpPr>
        <p:spPr>
          <a:xfrm>
            <a:off x="4305455" y="2100818"/>
            <a:ext cx="3344740" cy="1443455"/>
          </a:xfrm>
          <a:prstGeom prst="roundRect">
            <a:avLst>
              <a:gd name="adj" fmla="val 0"/>
            </a:avLst>
          </a:prstGeom>
          <a:solidFill>
            <a:schemeClr val="accent2"/>
          </a:soli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50">
              <a:latin typeface="Century Gothic" panose="020B0502020202020204" pitchFamily="34" charset="0"/>
            </a:endParaRPr>
          </a:p>
        </p:txBody>
      </p:sp>
      <p:sp>
        <p:nvSpPr>
          <p:cNvPr id="92" name="Rounded Rectangle 91">
            <a:extLst>
              <a:ext uri="{FF2B5EF4-FFF2-40B4-BE49-F238E27FC236}">
                <a16:creationId xmlns:a16="http://schemas.microsoft.com/office/drawing/2014/main" id="{F04B86FA-3407-D901-54B6-52C94290F0BD}"/>
              </a:ext>
            </a:extLst>
          </p:cNvPr>
          <p:cNvSpPr/>
          <p:nvPr/>
        </p:nvSpPr>
        <p:spPr>
          <a:xfrm>
            <a:off x="7932860" y="2100818"/>
            <a:ext cx="3344740" cy="1443455"/>
          </a:xfrm>
          <a:prstGeom prst="roundRect">
            <a:avLst>
              <a:gd name="adj" fmla="val 0"/>
            </a:avLst>
          </a:prstGeom>
          <a:solidFill>
            <a:schemeClr val="accent3"/>
          </a:soli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50">
              <a:latin typeface="Century Gothic" panose="020B0502020202020204" pitchFamily="34" charset="0"/>
            </a:endParaRPr>
          </a:p>
        </p:txBody>
      </p:sp>
      <p:sp>
        <p:nvSpPr>
          <p:cNvPr id="114" name="Text Placeholder 113">
            <a:extLst>
              <a:ext uri="{FF2B5EF4-FFF2-40B4-BE49-F238E27FC236}">
                <a16:creationId xmlns:a16="http://schemas.microsoft.com/office/drawing/2014/main" id="{74D2F13D-1884-B6EA-6C9E-198FD06F86D4}"/>
              </a:ext>
            </a:extLst>
          </p:cNvPr>
          <p:cNvSpPr>
            <a:spLocks noGrp="1"/>
          </p:cNvSpPr>
          <p:nvPr>
            <p:ph type="body" idx="21"/>
          </p:nvPr>
        </p:nvSpPr>
        <p:spPr>
          <a:xfrm>
            <a:off x="2859939" y="4313768"/>
            <a:ext cx="5225321" cy="364435"/>
          </a:xfrm>
        </p:spPr>
        <p:txBody>
          <a:bodyPr/>
          <a:lstStyle/>
          <a:p>
            <a:r>
              <a:rPr lang="en-US" dirty="0"/>
              <a:t>+5000 écoles </a:t>
            </a:r>
            <a:r>
              <a:rPr lang="en-US" dirty="0" err="1"/>
              <a:t>privées</a:t>
            </a:r>
            <a:r>
              <a:rPr lang="en-US" dirty="0"/>
              <a:t> au Maroc</a:t>
            </a:r>
          </a:p>
        </p:txBody>
      </p:sp>
      <p:sp>
        <p:nvSpPr>
          <p:cNvPr id="111" name="Text Placeholder 110">
            <a:extLst>
              <a:ext uri="{FF2B5EF4-FFF2-40B4-BE49-F238E27FC236}">
                <a16:creationId xmlns:a16="http://schemas.microsoft.com/office/drawing/2014/main" id="{C98F23CF-B9DB-0B02-6056-5141B570E7F5}"/>
              </a:ext>
            </a:extLst>
          </p:cNvPr>
          <p:cNvSpPr>
            <a:spLocks noGrp="1"/>
          </p:cNvSpPr>
          <p:nvPr>
            <p:ph type="body" idx="18"/>
          </p:nvPr>
        </p:nvSpPr>
        <p:spPr>
          <a:xfrm>
            <a:off x="8268675" y="2753381"/>
            <a:ext cx="2924665" cy="523219"/>
          </a:xfrm>
        </p:spPr>
        <p:txBody>
          <a:bodyPr/>
          <a:lstStyle/>
          <a:p>
            <a:pPr marL="438150" indent="-285750">
              <a:buFont typeface="Wingdings" pitchFamily="2" charset="2"/>
              <a:buChar char="Ø"/>
            </a:pPr>
            <a:r>
              <a:rPr lang="en-US" dirty="0">
                <a:ea typeface="Lato Light" panose="020F0502020204030203" pitchFamily="34" charset="0"/>
                <a:cs typeface="Poppins Light" pitchFamily="2" charset="77"/>
              </a:rPr>
              <a:t>Les écoles </a:t>
            </a:r>
            <a:r>
              <a:rPr lang="en-US" dirty="0" err="1">
                <a:ea typeface="Lato Light" panose="020F0502020204030203" pitchFamily="34" charset="0"/>
                <a:cs typeface="Poppins Light" pitchFamily="2" charset="77"/>
              </a:rPr>
              <a:t>d’enseignement</a:t>
            </a:r>
            <a:r>
              <a:rPr lang="en-US" dirty="0">
                <a:ea typeface="Lato Light" panose="020F0502020204030203" pitchFamily="34" charset="0"/>
                <a:cs typeface="Poppins Light" pitchFamily="2" charset="77"/>
              </a:rPr>
              <a:t> </a:t>
            </a:r>
            <a:r>
              <a:rPr lang="en-US" dirty="0" err="1">
                <a:ea typeface="Lato Light" panose="020F0502020204030203" pitchFamily="34" charset="0"/>
                <a:cs typeface="Poppins Light" pitchFamily="2" charset="77"/>
              </a:rPr>
              <a:t>privé</a:t>
            </a:r>
            <a:r>
              <a:rPr lang="en-US" dirty="0">
                <a:ea typeface="Lato Light" panose="020F0502020204030203" pitchFamily="34" charset="0"/>
                <a:cs typeface="Poppins Light" pitchFamily="2" charset="77"/>
              </a:rPr>
              <a:t>/public.</a:t>
            </a:r>
          </a:p>
        </p:txBody>
      </p:sp>
      <p:sp>
        <p:nvSpPr>
          <p:cNvPr id="112" name="Text Placeholder 111">
            <a:extLst>
              <a:ext uri="{FF2B5EF4-FFF2-40B4-BE49-F238E27FC236}">
                <a16:creationId xmlns:a16="http://schemas.microsoft.com/office/drawing/2014/main" id="{AB607513-5381-2663-6A20-AC1A06B925D3}"/>
              </a:ext>
            </a:extLst>
          </p:cNvPr>
          <p:cNvSpPr>
            <a:spLocks noGrp="1"/>
          </p:cNvSpPr>
          <p:nvPr>
            <p:ph type="body" idx="19"/>
          </p:nvPr>
        </p:nvSpPr>
        <p:spPr/>
        <p:txBody>
          <a:bodyPr/>
          <a:lstStyle/>
          <a:p>
            <a:r>
              <a:rPr lang="en-US" dirty="0" err="1"/>
              <a:t>Cible</a:t>
            </a:r>
            <a:r>
              <a:rPr lang="en-US" dirty="0"/>
              <a:t> Hors Maroc</a:t>
            </a:r>
          </a:p>
        </p:txBody>
      </p:sp>
      <p:sp>
        <p:nvSpPr>
          <p:cNvPr id="109" name="Text Placeholder 108">
            <a:extLst>
              <a:ext uri="{FF2B5EF4-FFF2-40B4-BE49-F238E27FC236}">
                <a16:creationId xmlns:a16="http://schemas.microsoft.com/office/drawing/2014/main" id="{66DF8F18-35E0-FD99-AB15-EC06A1FDF5D0}"/>
              </a:ext>
            </a:extLst>
          </p:cNvPr>
          <p:cNvSpPr>
            <a:spLocks noGrp="1"/>
          </p:cNvSpPr>
          <p:nvPr>
            <p:ph type="body" idx="16"/>
          </p:nvPr>
        </p:nvSpPr>
        <p:spPr/>
        <p:txBody>
          <a:bodyPr/>
          <a:lstStyle/>
          <a:p>
            <a:pPr marL="438150" indent="-285750">
              <a:buFont typeface="Wingdings" pitchFamily="2" charset="2"/>
              <a:buChar char="Ø"/>
            </a:pPr>
            <a:r>
              <a:rPr lang="en-US" dirty="0">
                <a:ea typeface="Lato Light" panose="020F0502020204030203" pitchFamily="34" charset="0"/>
                <a:cs typeface="Poppins Light" pitchFamily="2" charset="77"/>
              </a:rPr>
              <a:t>Les écoles </a:t>
            </a:r>
            <a:r>
              <a:rPr lang="en-US" dirty="0" err="1">
                <a:ea typeface="Lato Light" panose="020F0502020204030203" pitchFamily="34" charset="0"/>
                <a:cs typeface="Poppins Light" pitchFamily="2" charset="77"/>
              </a:rPr>
              <a:t>d’enseignement</a:t>
            </a:r>
            <a:r>
              <a:rPr lang="en-US" dirty="0">
                <a:ea typeface="Lato Light" panose="020F0502020204030203" pitchFamily="34" charset="0"/>
                <a:cs typeface="Poppins Light" pitchFamily="2" charset="77"/>
              </a:rPr>
              <a:t> </a:t>
            </a:r>
            <a:r>
              <a:rPr lang="en-US" dirty="0" err="1">
                <a:ea typeface="Lato Light" panose="020F0502020204030203" pitchFamily="34" charset="0"/>
                <a:cs typeface="Poppins Light" pitchFamily="2" charset="77"/>
              </a:rPr>
              <a:t>privé</a:t>
            </a:r>
            <a:r>
              <a:rPr lang="en-US" dirty="0">
                <a:ea typeface="Lato Light" panose="020F0502020204030203" pitchFamily="34" charset="0"/>
                <a:cs typeface="Poppins Light" pitchFamily="2" charset="77"/>
              </a:rPr>
              <a:t>.</a:t>
            </a:r>
          </a:p>
        </p:txBody>
      </p:sp>
      <p:sp>
        <p:nvSpPr>
          <p:cNvPr id="110" name="Text Placeholder 109">
            <a:extLst>
              <a:ext uri="{FF2B5EF4-FFF2-40B4-BE49-F238E27FC236}">
                <a16:creationId xmlns:a16="http://schemas.microsoft.com/office/drawing/2014/main" id="{EF5E001D-5083-C67B-A171-A440A8E199D9}"/>
              </a:ext>
            </a:extLst>
          </p:cNvPr>
          <p:cNvSpPr>
            <a:spLocks noGrp="1"/>
          </p:cNvSpPr>
          <p:nvPr>
            <p:ph type="body" idx="17"/>
          </p:nvPr>
        </p:nvSpPr>
        <p:spPr/>
        <p:txBody>
          <a:bodyPr/>
          <a:lstStyle/>
          <a:p>
            <a:r>
              <a:rPr lang="en-US" dirty="0" err="1"/>
              <a:t>Cible</a:t>
            </a:r>
            <a:r>
              <a:rPr lang="en-US" dirty="0"/>
              <a:t> Maroc</a:t>
            </a:r>
          </a:p>
        </p:txBody>
      </p:sp>
      <p:sp>
        <p:nvSpPr>
          <p:cNvPr id="75" name="Text Placeholder 74">
            <a:extLst>
              <a:ext uri="{FF2B5EF4-FFF2-40B4-BE49-F238E27FC236}">
                <a16:creationId xmlns:a16="http://schemas.microsoft.com/office/drawing/2014/main" id="{63166382-73B5-5BBC-047E-EFF4D2C07245}"/>
              </a:ext>
            </a:extLst>
          </p:cNvPr>
          <p:cNvSpPr>
            <a:spLocks noGrp="1"/>
          </p:cNvSpPr>
          <p:nvPr>
            <p:ph type="body" idx="15"/>
          </p:nvPr>
        </p:nvSpPr>
        <p:spPr>
          <a:xfrm>
            <a:off x="998660" y="2753381"/>
            <a:ext cx="2735140" cy="675619"/>
          </a:xfrm>
        </p:spPr>
        <p:txBody>
          <a:bodyPr/>
          <a:lstStyle/>
          <a:p>
            <a:pPr marL="438150" indent="-285750">
              <a:buFont typeface="Wingdings" pitchFamily="2" charset="2"/>
              <a:buChar char="Ø"/>
            </a:pPr>
            <a:r>
              <a:rPr lang="en-US" dirty="0">
                <a:ea typeface="Lato Light" panose="020F0502020204030203" pitchFamily="34" charset="0"/>
                <a:cs typeface="Poppins Light" pitchFamily="2" charset="77"/>
              </a:rPr>
              <a:t>Les écoles </a:t>
            </a:r>
            <a:r>
              <a:rPr lang="en-US" dirty="0" err="1">
                <a:ea typeface="Lato Light" panose="020F0502020204030203" pitchFamily="34" charset="0"/>
                <a:cs typeface="Poppins Light" pitchFamily="2" charset="77"/>
              </a:rPr>
              <a:t>fondamentales</a:t>
            </a:r>
            <a:r>
              <a:rPr lang="en-US" dirty="0">
                <a:ea typeface="Lato Light" panose="020F0502020204030203" pitchFamily="34" charset="0"/>
                <a:cs typeface="Poppins Light" pitchFamily="2" charset="77"/>
              </a:rPr>
              <a:t>: </a:t>
            </a:r>
          </a:p>
          <a:p>
            <a:pPr marL="438150" indent="-285750">
              <a:buFont typeface="Wingdings" pitchFamily="2" charset="2"/>
              <a:buChar char="Ø"/>
            </a:pPr>
            <a:r>
              <a:rPr lang="en-US" dirty="0" err="1">
                <a:ea typeface="Lato Light" panose="020F0502020204030203" pitchFamily="34" charset="0"/>
                <a:cs typeface="Poppins Light" pitchFamily="2" charset="77"/>
              </a:rPr>
              <a:t>Maternelle</a:t>
            </a:r>
            <a:r>
              <a:rPr lang="en-US" dirty="0">
                <a:ea typeface="Lato Light" panose="020F0502020204030203" pitchFamily="34" charset="0"/>
                <a:cs typeface="Poppins Light" pitchFamily="2" charset="77"/>
              </a:rPr>
              <a:t>, </a:t>
            </a:r>
            <a:r>
              <a:rPr lang="en-US" dirty="0" err="1">
                <a:ea typeface="Lato Light" panose="020F0502020204030203" pitchFamily="34" charset="0"/>
                <a:cs typeface="Poppins Light" pitchFamily="2" charset="77"/>
              </a:rPr>
              <a:t>Primaire</a:t>
            </a:r>
            <a:r>
              <a:rPr lang="en-US" dirty="0">
                <a:ea typeface="Lato Light" panose="020F0502020204030203" pitchFamily="34" charset="0"/>
                <a:cs typeface="Poppins Light" pitchFamily="2" charset="77"/>
              </a:rPr>
              <a:t>, </a:t>
            </a:r>
            <a:r>
              <a:rPr lang="en-US" dirty="0" err="1">
                <a:ea typeface="Lato Light" panose="020F0502020204030203" pitchFamily="34" charset="0"/>
                <a:cs typeface="Poppins Light" pitchFamily="2" charset="77"/>
              </a:rPr>
              <a:t>collége</a:t>
            </a:r>
            <a:r>
              <a:rPr lang="en-US" dirty="0">
                <a:ea typeface="Lato Light" panose="020F0502020204030203" pitchFamily="34" charset="0"/>
                <a:cs typeface="Poppins Light" pitchFamily="2" charset="77"/>
              </a:rPr>
              <a:t>, lycée</a:t>
            </a:r>
          </a:p>
        </p:txBody>
      </p:sp>
      <p:sp>
        <p:nvSpPr>
          <p:cNvPr id="74" name="Text Placeholder 73">
            <a:extLst>
              <a:ext uri="{FF2B5EF4-FFF2-40B4-BE49-F238E27FC236}">
                <a16:creationId xmlns:a16="http://schemas.microsoft.com/office/drawing/2014/main" id="{F54DDC58-9BF5-5B26-64AD-43B076391E10}"/>
              </a:ext>
            </a:extLst>
          </p:cNvPr>
          <p:cNvSpPr>
            <a:spLocks noGrp="1"/>
          </p:cNvSpPr>
          <p:nvPr>
            <p:ph type="body" idx="12"/>
          </p:nvPr>
        </p:nvSpPr>
        <p:spPr/>
        <p:txBody>
          <a:bodyPr/>
          <a:lstStyle/>
          <a:p>
            <a:r>
              <a:rPr lang="en-US" dirty="0" err="1"/>
              <a:t>Cible</a:t>
            </a:r>
            <a:r>
              <a:rPr lang="en-US" dirty="0"/>
              <a:t> </a:t>
            </a:r>
          </a:p>
        </p:txBody>
      </p:sp>
      <p:sp>
        <p:nvSpPr>
          <p:cNvPr id="2" name="Title 1">
            <a:extLst>
              <a:ext uri="{FF2B5EF4-FFF2-40B4-BE49-F238E27FC236}">
                <a16:creationId xmlns:a16="http://schemas.microsoft.com/office/drawing/2014/main" id="{D9369A54-C83A-E3FD-6B97-1D96EE2AAE34}"/>
              </a:ext>
            </a:extLst>
          </p:cNvPr>
          <p:cNvSpPr>
            <a:spLocks noGrp="1"/>
          </p:cNvSpPr>
          <p:nvPr>
            <p:ph type="title"/>
          </p:nvPr>
        </p:nvSpPr>
        <p:spPr/>
        <p:txBody>
          <a:bodyPr/>
          <a:lstStyle/>
          <a:p>
            <a:r>
              <a:rPr lang="en-US" dirty="0"/>
              <a:t>Taille Marché</a:t>
            </a:r>
          </a:p>
        </p:txBody>
      </p:sp>
      <p:graphicFrame>
        <p:nvGraphicFramePr>
          <p:cNvPr id="82" name="Chart 81">
            <a:extLst>
              <a:ext uri="{FF2B5EF4-FFF2-40B4-BE49-F238E27FC236}">
                <a16:creationId xmlns:a16="http://schemas.microsoft.com/office/drawing/2014/main" id="{103250C5-1E9A-0F30-D295-4DFA8A81D24B}"/>
              </a:ext>
            </a:extLst>
          </p:cNvPr>
          <p:cNvGraphicFramePr/>
          <p:nvPr>
            <p:extLst>
              <p:ext uri="{D42A27DB-BD31-4B8C-83A1-F6EECF244321}">
                <p14:modId xmlns:p14="http://schemas.microsoft.com/office/powerpoint/2010/main" val="3603967202"/>
              </p:ext>
            </p:extLst>
          </p:nvPr>
        </p:nvGraphicFramePr>
        <p:xfrm>
          <a:off x="541769" y="4068286"/>
          <a:ext cx="2068290" cy="2007410"/>
        </p:xfrm>
        <a:graphic>
          <a:graphicData uri="http://schemas.openxmlformats.org/drawingml/2006/chart">
            <c:chart xmlns:c="http://schemas.openxmlformats.org/drawingml/2006/chart" xmlns:r="http://schemas.openxmlformats.org/officeDocument/2006/relationships" r:id="rId3"/>
          </a:graphicData>
        </a:graphic>
      </p:graphicFrame>
      <p:sp>
        <p:nvSpPr>
          <p:cNvPr id="86" name="Freeform 85">
            <a:extLst>
              <a:ext uri="{FF2B5EF4-FFF2-40B4-BE49-F238E27FC236}">
                <a16:creationId xmlns:a16="http://schemas.microsoft.com/office/drawing/2014/main" id="{DA3F4D67-69C8-20D2-2BFE-68CA7676A22B}"/>
              </a:ext>
            </a:extLst>
          </p:cNvPr>
          <p:cNvSpPr/>
          <p:nvPr/>
        </p:nvSpPr>
        <p:spPr>
          <a:xfrm>
            <a:off x="1307787" y="4800601"/>
            <a:ext cx="536254" cy="509038"/>
          </a:xfrm>
          <a:custGeom>
            <a:avLst/>
            <a:gdLst>
              <a:gd name="connsiteX0" fmla="*/ 406562 w 946808"/>
              <a:gd name="connsiteY0" fmla="*/ 777796 h 898761"/>
              <a:gd name="connsiteX1" fmla="*/ 426346 w 946808"/>
              <a:gd name="connsiteY1" fmla="*/ 797580 h 898761"/>
              <a:gd name="connsiteX2" fmla="*/ 406562 w 946808"/>
              <a:gd name="connsiteY2" fmla="*/ 817364 h 898761"/>
              <a:gd name="connsiteX3" fmla="*/ 405856 w 946808"/>
              <a:gd name="connsiteY3" fmla="*/ 817364 h 898761"/>
              <a:gd name="connsiteX4" fmla="*/ 386072 w 946808"/>
              <a:gd name="connsiteY4" fmla="*/ 797580 h 898761"/>
              <a:gd name="connsiteX5" fmla="*/ 405856 w 946808"/>
              <a:gd name="connsiteY5" fmla="*/ 777796 h 898761"/>
              <a:gd name="connsiteX6" fmla="*/ 406562 w 946808"/>
              <a:gd name="connsiteY6" fmla="*/ 777796 h 898761"/>
              <a:gd name="connsiteX7" fmla="*/ 457012 w 946808"/>
              <a:gd name="connsiteY7" fmla="*/ 817364 h 898761"/>
              <a:gd name="connsiteX8" fmla="*/ 458283 w 946808"/>
              <a:gd name="connsiteY8" fmla="*/ 817364 h 898761"/>
              <a:gd name="connsiteX9" fmla="*/ 478068 w 946808"/>
              <a:gd name="connsiteY9" fmla="*/ 797580 h 898761"/>
              <a:gd name="connsiteX10" fmla="*/ 458283 w 946808"/>
              <a:gd name="connsiteY10" fmla="*/ 777796 h 898761"/>
              <a:gd name="connsiteX11" fmla="*/ 457012 w 946808"/>
              <a:gd name="connsiteY11" fmla="*/ 777796 h 898761"/>
              <a:gd name="connsiteX12" fmla="*/ 437228 w 946808"/>
              <a:gd name="connsiteY12" fmla="*/ 797580 h 898761"/>
              <a:gd name="connsiteX13" fmla="*/ 457012 w 946808"/>
              <a:gd name="connsiteY13" fmla="*/ 817364 h 898761"/>
              <a:gd name="connsiteX14" fmla="*/ 508732 w 946808"/>
              <a:gd name="connsiteY14" fmla="*/ 817364 h 898761"/>
              <a:gd name="connsiteX15" fmla="*/ 509439 w 946808"/>
              <a:gd name="connsiteY15" fmla="*/ 817364 h 898761"/>
              <a:gd name="connsiteX16" fmla="*/ 529223 w 946808"/>
              <a:gd name="connsiteY16" fmla="*/ 797580 h 898761"/>
              <a:gd name="connsiteX17" fmla="*/ 509439 w 946808"/>
              <a:gd name="connsiteY17" fmla="*/ 777796 h 898761"/>
              <a:gd name="connsiteX18" fmla="*/ 508732 w 946808"/>
              <a:gd name="connsiteY18" fmla="*/ 777796 h 898761"/>
              <a:gd name="connsiteX19" fmla="*/ 488948 w 946808"/>
              <a:gd name="connsiteY19" fmla="*/ 797580 h 898761"/>
              <a:gd name="connsiteX20" fmla="*/ 508732 w 946808"/>
              <a:gd name="connsiteY20" fmla="*/ 817364 h 898761"/>
              <a:gd name="connsiteX21" fmla="*/ 101040 w 946808"/>
              <a:gd name="connsiteY21" fmla="*/ 359363 h 898761"/>
              <a:gd name="connsiteX22" fmla="*/ 509157 w 946808"/>
              <a:gd name="connsiteY22" fmla="*/ 359363 h 898761"/>
              <a:gd name="connsiteX23" fmla="*/ 528941 w 946808"/>
              <a:gd name="connsiteY23" fmla="*/ 339579 h 898761"/>
              <a:gd name="connsiteX24" fmla="*/ 509157 w 946808"/>
              <a:gd name="connsiteY24" fmla="*/ 319795 h 898761"/>
              <a:gd name="connsiteX25" fmla="*/ 101040 w 946808"/>
              <a:gd name="connsiteY25" fmla="*/ 319795 h 898761"/>
              <a:gd name="connsiteX26" fmla="*/ 81256 w 946808"/>
              <a:gd name="connsiteY26" fmla="*/ 339579 h 898761"/>
              <a:gd name="connsiteX27" fmla="*/ 101040 w 946808"/>
              <a:gd name="connsiteY27" fmla="*/ 359363 h 898761"/>
              <a:gd name="connsiteX28" fmla="*/ 305381 w 946808"/>
              <a:gd name="connsiteY28" fmla="*/ 625176 h 898761"/>
              <a:gd name="connsiteX29" fmla="*/ 101323 w 946808"/>
              <a:gd name="connsiteY29" fmla="*/ 625176 h 898761"/>
              <a:gd name="connsiteX30" fmla="*/ 81538 w 946808"/>
              <a:gd name="connsiteY30" fmla="*/ 644960 h 898761"/>
              <a:gd name="connsiteX31" fmla="*/ 101323 w 946808"/>
              <a:gd name="connsiteY31" fmla="*/ 664744 h 898761"/>
              <a:gd name="connsiteX32" fmla="*/ 305381 w 946808"/>
              <a:gd name="connsiteY32" fmla="*/ 664744 h 898761"/>
              <a:gd name="connsiteX33" fmla="*/ 325165 w 946808"/>
              <a:gd name="connsiteY33" fmla="*/ 644960 h 898761"/>
              <a:gd name="connsiteX34" fmla="*/ 305381 w 946808"/>
              <a:gd name="connsiteY34" fmla="*/ 625176 h 898761"/>
              <a:gd name="connsiteX35" fmla="*/ 409106 w 946808"/>
              <a:gd name="connsiteY35" fmla="*/ 263269 h 898761"/>
              <a:gd name="connsiteX36" fmla="*/ 409106 w 946808"/>
              <a:gd name="connsiteY36" fmla="*/ 180600 h 898761"/>
              <a:gd name="connsiteX37" fmla="*/ 428890 w 946808"/>
              <a:gd name="connsiteY37" fmla="*/ 160816 h 898761"/>
              <a:gd name="connsiteX38" fmla="*/ 511559 w 946808"/>
              <a:gd name="connsiteY38" fmla="*/ 160816 h 898761"/>
              <a:gd name="connsiteX39" fmla="*/ 531343 w 946808"/>
              <a:gd name="connsiteY39" fmla="*/ 180600 h 898761"/>
              <a:gd name="connsiteX40" fmla="*/ 531343 w 946808"/>
              <a:gd name="connsiteY40" fmla="*/ 263269 h 898761"/>
              <a:gd name="connsiteX41" fmla="*/ 511559 w 946808"/>
              <a:gd name="connsiteY41" fmla="*/ 283053 h 898761"/>
              <a:gd name="connsiteX42" fmla="*/ 428890 w 946808"/>
              <a:gd name="connsiteY42" fmla="*/ 283053 h 898761"/>
              <a:gd name="connsiteX43" fmla="*/ 409106 w 946808"/>
              <a:gd name="connsiteY43" fmla="*/ 263269 h 898761"/>
              <a:gd name="connsiteX44" fmla="*/ 448674 w 946808"/>
              <a:gd name="connsiteY44" fmla="*/ 243485 h 898761"/>
              <a:gd name="connsiteX45" fmla="*/ 491775 w 946808"/>
              <a:gd name="connsiteY45" fmla="*/ 243485 h 898761"/>
              <a:gd name="connsiteX46" fmla="*/ 491775 w 946808"/>
              <a:gd name="connsiteY46" fmla="*/ 200384 h 898761"/>
              <a:gd name="connsiteX47" fmla="*/ 448674 w 946808"/>
              <a:gd name="connsiteY47" fmla="*/ 200384 h 898761"/>
              <a:gd name="connsiteX48" fmla="*/ 448674 w 946808"/>
              <a:gd name="connsiteY48" fmla="*/ 243485 h 898761"/>
              <a:gd name="connsiteX49" fmla="*/ 947091 w 946808"/>
              <a:gd name="connsiteY49" fmla="*/ 408823 h 898761"/>
              <a:gd name="connsiteX50" fmla="*/ 947091 w 946808"/>
              <a:gd name="connsiteY50" fmla="*/ 451218 h 898761"/>
              <a:gd name="connsiteX51" fmla="*/ 947091 w 946808"/>
              <a:gd name="connsiteY51" fmla="*/ 533604 h 898761"/>
              <a:gd name="connsiteX52" fmla="*/ 947091 w 946808"/>
              <a:gd name="connsiteY52" fmla="*/ 712508 h 898761"/>
              <a:gd name="connsiteX53" fmla="*/ 912045 w 946808"/>
              <a:gd name="connsiteY53" fmla="*/ 746848 h 898761"/>
              <a:gd name="connsiteX54" fmla="*/ 712085 w 946808"/>
              <a:gd name="connsiteY54" fmla="*/ 746848 h 898761"/>
              <a:gd name="connsiteX55" fmla="*/ 712085 w 946808"/>
              <a:gd name="connsiteY55" fmla="*/ 747272 h 898761"/>
              <a:gd name="connsiteX56" fmla="*/ 712085 w 946808"/>
              <a:gd name="connsiteY56" fmla="*/ 789242 h 898761"/>
              <a:gd name="connsiteX57" fmla="*/ 686648 w 946808"/>
              <a:gd name="connsiteY57" fmla="*/ 814679 h 898761"/>
              <a:gd name="connsiteX58" fmla="*/ 661211 w 946808"/>
              <a:gd name="connsiteY58" fmla="*/ 789242 h 898761"/>
              <a:gd name="connsiteX59" fmla="*/ 661211 w 946808"/>
              <a:gd name="connsiteY59" fmla="*/ 747272 h 898761"/>
              <a:gd name="connsiteX60" fmla="*/ 661211 w 946808"/>
              <a:gd name="connsiteY60" fmla="*/ 746848 h 898761"/>
              <a:gd name="connsiteX61" fmla="*/ 633372 w 946808"/>
              <a:gd name="connsiteY61" fmla="*/ 746848 h 898761"/>
              <a:gd name="connsiteX62" fmla="*/ 633372 w 946808"/>
              <a:gd name="connsiteY62" fmla="*/ 859476 h 898761"/>
              <a:gd name="connsiteX63" fmla="*/ 591826 w 946808"/>
              <a:gd name="connsiteY63" fmla="*/ 899326 h 898761"/>
              <a:gd name="connsiteX64" fmla="*/ 41546 w 946808"/>
              <a:gd name="connsiteY64" fmla="*/ 899326 h 898761"/>
              <a:gd name="connsiteX65" fmla="*/ 0 w 946808"/>
              <a:gd name="connsiteY65" fmla="*/ 859476 h 898761"/>
              <a:gd name="connsiteX66" fmla="*/ 0 w 946808"/>
              <a:gd name="connsiteY66" fmla="*/ 110225 h 898761"/>
              <a:gd name="connsiteX67" fmla="*/ 41546 w 946808"/>
              <a:gd name="connsiteY67" fmla="*/ 70375 h 898761"/>
              <a:gd name="connsiteX68" fmla="*/ 591826 w 946808"/>
              <a:gd name="connsiteY68" fmla="*/ 70375 h 898761"/>
              <a:gd name="connsiteX69" fmla="*/ 633372 w 946808"/>
              <a:gd name="connsiteY69" fmla="*/ 110225 h 898761"/>
              <a:gd name="connsiteX70" fmla="*/ 633372 w 946808"/>
              <a:gd name="connsiteY70" fmla="*/ 300718 h 898761"/>
              <a:gd name="connsiteX71" fmla="*/ 661211 w 946808"/>
              <a:gd name="connsiteY71" fmla="*/ 296054 h 898761"/>
              <a:gd name="connsiteX72" fmla="*/ 661211 w 946808"/>
              <a:gd name="connsiteY72" fmla="*/ 50873 h 898761"/>
              <a:gd name="connsiteX73" fmla="*/ 120117 w 946808"/>
              <a:gd name="connsiteY73" fmla="*/ 50873 h 898761"/>
              <a:gd name="connsiteX74" fmla="*/ 94681 w 946808"/>
              <a:gd name="connsiteY74" fmla="*/ 25437 h 898761"/>
              <a:gd name="connsiteX75" fmla="*/ 120117 w 946808"/>
              <a:gd name="connsiteY75" fmla="*/ 0 h 898761"/>
              <a:gd name="connsiteX76" fmla="*/ 670397 w 946808"/>
              <a:gd name="connsiteY76" fmla="*/ 0 h 898761"/>
              <a:gd name="connsiteX77" fmla="*/ 711943 w 946808"/>
              <a:gd name="connsiteY77" fmla="*/ 39851 h 898761"/>
              <a:gd name="connsiteX78" fmla="*/ 711943 w 946808"/>
              <a:gd name="connsiteY78" fmla="*/ 300152 h 898761"/>
              <a:gd name="connsiteX79" fmla="*/ 761121 w 946808"/>
              <a:gd name="connsiteY79" fmla="*/ 322056 h 898761"/>
              <a:gd name="connsiteX80" fmla="*/ 809168 w 946808"/>
              <a:gd name="connsiteY80" fmla="*/ 374484 h 898761"/>
              <a:gd name="connsiteX81" fmla="*/ 911904 w 946808"/>
              <a:gd name="connsiteY81" fmla="*/ 374484 h 898761"/>
              <a:gd name="connsiteX82" fmla="*/ 947091 w 946808"/>
              <a:gd name="connsiteY82" fmla="*/ 408823 h 898761"/>
              <a:gd name="connsiteX83" fmla="*/ 896217 w 946808"/>
              <a:gd name="connsiteY83" fmla="*/ 425357 h 898761"/>
              <a:gd name="connsiteX84" fmla="*/ 831071 w 946808"/>
              <a:gd name="connsiteY84" fmla="*/ 425357 h 898761"/>
              <a:gd name="connsiteX85" fmla="*/ 831213 w 946808"/>
              <a:gd name="connsiteY85" fmla="*/ 425781 h 898761"/>
              <a:gd name="connsiteX86" fmla="*/ 516223 w 946808"/>
              <a:gd name="connsiteY86" fmla="*/ 425781 h 898761"/>
              <a:gd name="connsiteX87" fmla="*/ 516364 w 946808"/>
              <a:gd name="connsiteY87" fmla="*/ 425640 h 898761"/>
              <a:gd name="connsiteX88" fmla="*/ 431292 w 946808"/>
              <a:gd name="connsiteY88" fmla="*/ 425640 h 898761"/>
              <a:gd name="connsiteX89" fmla="*/ 431292 w 946808"/>
              <a:gd name="connsiteY89" fmla="*/ 451076 h 898761"/>
              <a:gd name="connsiteX90" fmla="*/ 431292 w 946808"/>
              <a:gd name="connsiteY90" fmla="*/ 533463 h 898761"/>
              <a:gd name="connsiteX91" fmla="*/ 457153 w 946808"/>
              <a:gd name="connsiteY91" fmla="*/ 559323 h 898761"/>
              <a:gd name="connsiteX92" fmla="*/ 870357 w 946808"/>
              <a:gd name="connsiteY92" fmla="*/ 559323 h 898761"/>
              <a:gd name="connsiteX93" fmla="*/ 896217 w 946808"/>
              <a:gd name="connsiteY93" fmla="*/ 533463 h 898761"/>
              <a:gd name="connsiteX94" fmla="*/ 896217 w 946808"/>
              <a:gd name="connsiteY94" fmla="*/ 451076 h 898761"/>
              <a:gd name="connsiteX95" fmla="*/ 896217 w 946808"/>
              <a:gd name="connsiteY95" fmla="*/ 425357 h 898761"/>
              <a:gd name="connsiteX96" fmla="*/ 745434 w 946808"/>
              <a:gd name="connsiteY96" fmla="*/ 374484 h 898761"/>
              <a:gd name="connsiteX97" fmla="*/ 673647 w 946808"/>
              <a:gd name="connsiteY97" fmla="*/ 346362 h 898761"/>
              <a:gd name="connsiteX98" fmla="*/ 601859 w 946808"/>
              <a:gd name="connsiteY98" fmla="*/ 374484 h 898761"/>
              <a:gd name="connsiteX99" fmla="*/ 663613 w 946808"/>
              <a:gd name="connsiteY99" fmla="*/ 374484 h 898761"/>
              <a:gd name="connsiteX100" fmla="*/ 745434 w 946808"/>
              <a:gd name="connsiteY100" fmla="*/ 374484 h 898761"/>
              <a:gd name="connsiteX101" fmla="*/ 582499 w 946808"/>
              <a:gd name="connsiteY101" fmla="*/ 746848 h 898761"/>
              <a:gd name="connsiteX102" fmla="*/ 415465 w 946808"/>
              <a:gd name="connsiteY102" fmla="*/ 746848 h 898761"/>
              <a:gd name="connsiteX103" fmla="*/ 380419 w 946808"/>
              <a:gd name="connsiteY103" fmla="*/ 712508 h 898761"/>
              <a:gd name="connsiteX104" fmla="*/ 380419 w 946808"/>
              <a:gd name="connsiteY104" fmla="*/ 562998 h 898761"/>
              <a:gd name="connsiteX105" fmla="*/ 103584 w 946808"/>
              <a:gd name="connsiteY105" fmla="*/ 562998 h 898761"/>
              <a:gd name="connsiteX106" fmla="*/ 83800 w 946808"/>
              <a:gd name="connsiteY106" fmla="*/ 543214 h 898761"/>
              <a:gd name="connsiteX107" fmla="*/ 103584 w 946808"/>
              <a:gd name="connsiteY107" fmla="*/ 523429 h 898761"/>
              <a:gd name="connsiteX108" fmla="*/ 380419 w 946808"/>
              <a:gd name="connsiteY108" fmla="*/ 523429 h 898761"/>
              <a:gd name="connsiteX109" fmla="*/ 380419 w 946808"/>
              <a:gd name="connsiteY109" fmla="*/ 461251 h 898761"/>
              <a:gd name="connsiteX110" fmla="*/ 101040 w 946808"/>
              <a:gd name="connsiteY110" fmla="*/ 461251 h 898761"/>
              <a:gd name="connsiteX111" fmla="*/ 81256 w 946808"/>
              <a:gd name="connsiteY111" fmla="*/ 441467 h 898761"/>
              <a:gd name="connsiteX112" fmla="*/ 101040 w 946808"/>
              <a:gd name="connsiteY112" fmla="*/ 421683 h 898761"/>
              <a:gd name="connsiteX113" fmla="*/ 380419 w 946808"/>
              <a:gd name="connsiteY113" fmla="*/ 421683 h 898761"/>
              <a:gd name="connsiteX114" fmla="*/ 380419 w 946808"/>
              <a:gd name="connsiteY114" fmla="*/ 411084 h 898761"/>
              <a:gd name="connsiteX115" fmla="*/ 416737 w 946808"/>
              <a:gd name="connsiteY115" fmla="*/ 374766 h 898761"/>
              <a:gd name="connsiteX116" fmla="*/ 537985 w 946808"/>
              <a:gd name="connsiteY116" fmla="*/ 374625 h 898761"/>
              <a:gd name="connsiteX117" fmla="*/ 582357 w 946808"/>
              <a:gd name="connsiteY117" fmla="*/ 324741 h 898761"/>
              <a:gd name="connsiteX118" fmla="*/ 582357 w 946808"/>
              <a:gd name="connsiteY118" fmla="*/ 121248 h 898761"/>
              <a:gd name="connsiteX119" fmla="*/ 50591 w 946808"/>
              <a:gd name="connsiteY119" fmla="*/ 121248 h 898761"/>
              <a:gd name="connsiteX120" fmla="*/ 50591 w 946808"/>
              <a:gd name="connsiteY120" fmla="*/ 848594 h 898761"/>
              <a:gd name="connsiteX121" fmla="*/ 582499 w 946808"/>
              <a:gd name="connsiteY121" fmla="*/ 848594 h 898761"/>
              <a:gd name="connsiteX122" fmla="*/ 582499 w 946808"/>
              <a:gd name="connsiteY122" fmla="*/ 746848 h 898761"/>
              <a:gd name="connsiteX123" fmla="*/ 896217 w 946808"/>
              <a:gd name="connsiteY123" fmla="*/ 695975 h 898761"/>
              <a:gd name="connsiteX124" fmla="*/ 896217 w 946808"/>
              <a:gd name="connsiteY124" fmla="*/ 605675 h 898761"/>
              <a:gd name="connsiteX125" fmla="*/ 870357 w 946808"/>
              <a:gd name="connsiteY125" fmla="*/ 610197 h 898761"/>
              <a:gd name="connsiteX126" fmla="*/ 457153 w 946808"/>
              <a:gd name="connsiteY126" fmla="*/ 610197 h 898761"/>
              <a:gd name="connsiteX127" fmla="*/ 431292 w 946808"/>
              <a:gd name="connsiteY127" fmla="*/ 605675 h 898761"/>
              <a:gd name="connsiteX128" fmla="*/ 431292 w 946808"/>
              <a:gd name="connsiteY128" fmla="*/ 695975 h 898761"/>
              <a:gd name="connsiteX129" fmla="*/ 896217 w 946808"/>
              <a:gd name="connsiteY129" fmla="*/ 695975 h 898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Lst>
            <a:rect l="l" t="t" r="r" b="b"/>
            <a:pathLst>
              <a:path w="946808" h="898761">
                <a:moveTo>
                  <a:pt x="406562" y="777796"/>
                </a:moveTo>
                <a:cubicBezTo>
                  <a:pt x="417444" y="777796"/>
                  <a:pt x="426346" y="786699"/>
                  <a:pt x="426346" y="797580"/>
                </a:cubicBezTo>
                <a:cubicBezTo>
                  <a:pt x="426346" y="808461"/>
                  <a:pt x="417444" y="817364"/>
                  <a:pt x="406562" y="817364"/>
                </a:cubicBezTo>
                <a:lnTo>
                  <a:pt x="405856" y="817364"/>
                </a:lnTo>
                <a:cubicBezTo>
                  <a:pt x="394974" y="817364"/>
                  <a:pt x="386072" y="808461"/>
                  <a:pt x="386072" y="797580"/>
                </a:cubicBezTo>
                <a:cubicBezTo>
                  <a:pt x="386072" y="786699"/>
                  <a:pt x="394974" y="777796"/>
                  <a:pt x="405856" y="777796"/>
                </a:cubicBezTo>
                <a:lnTo>
                  <a:pt x="406562" y="777796"/>
                </a:lnTo>
                <a:close/>
                <a:moveTo>
                  <a:pt x="457012" y="817364"/>
                </a:moveTo>
                <a:lnTo>
                  <a:pt x="458283" y="817364"/>
                </a:lnTo>
                <a:cubicBezTo>
                  <a:pt x="469164" y="817364"/>
                  <a:pt x="478068" y="808461"/>
                  <a:pt x="478068" y="797580"/>
                </a:cubicBezTo>
                <a:cubicBezTo>
                  <a:pt x="478068" y="786699"/>
                  <a:pt x="469164" y="777796"/>
                  <a:pt x="458283" y="777796"/>
                </a:cubicBezTo>
                <a:lnTo>
                  <a:pt x="457012" y="777796"/>
                </a:lnTo>
                <a:cubicBezTo>
                  <a:pt x="446130" y="777796"/>
                  <a:pt x="437228" y="786699"/>
                  <a:pt x="437228" y="797580"/>
                </a:cubicBezTo>
                <a:cubicBezTo>
                  <a:pt x="437228" y="808461"/>
                  <a:pt x="446130" y="817364"/>
                  <a:pt x="457012" y="817364"/>
                </a:cubicBezTo>
                <a:close/>
                <a:moveTo>
                  <a:pt x="508732" y="817364"/>
                </a:moveTo>
                <a:lnTo>
                  <a:pt x="509439" y="817364"/>
                </a:lnTo>
                <a:cubicBezTo>
                  <a:pt x="520320" y="817364"/>
                  <a:pt x="529223" y="808461"/>
                  <a:pt x="529223" y="797580"/>
                </a:cubicBezTo>
                <a:cubicBezTo>
                  <a:pt x="529223" y="786699"/>
                  <a:pt x="520320" y="777796"/>
                  <a:pt x="509439" y="777796"/>
                </a:cubicBezTo>
                <a:lnTo>
                  <a:pt x="508732" y="777796"/>
                </a:lnTo>
                <a:cubicBezTo>
                  <a:pt x="497852" y="777796"/>
                  <a:pt x="488948" y="786699"/>
                  <a:pt x="488948" y="797580"/>
                </a:cubicBezTo>
                <a:cubicBezTo>
                  <a:pt x="488948" y="808461"/>
                  <a:pt x="497852" y="817364"/>
                  <a:pt x="508732" y="817364"/>
                </a:cubicBezTo>
                <a:close/>
                <a:moveTo>
                  <a:pt x="101040" y="359363"/>
                </a:moveTo>
                <a:lnTo>
                  <a:pt x="509157" y="359363"/>
                </a:lnTo>
                <a:cubicBezTo>
                  <a:pt x="520038" y="359363"/>
                  <a:pt x="528941" y="350460"/>
                  <a:pt x="528941" y="339579"/>
                </a:cubicBezTo>
                <a:cubicBezTo>
                  <a:pt x="528941" y="328698"/>
                  <a:pt x="520038" y="319795"/>
                  <a:pt x="509157" y="319795"/>
                </a:cubicBezTo>
                <a:lnTo>
                  <a:pt x="101040" y="319795"/>
                </a:lnTo>
                <a:cubicBezTo>
                  <a:pt x="90159" y="319795"/>
                  <a:pt x="81256" y="328698"/>
                  <a:pt x="81256" y="339579"/>
                </a:cubicBezTo>
                <a:cubicBezTo>
                  <a:pt x="81256" y="350460"/>
                  <a:pt x="90159" y="359363"/>
                  <a:pt x="101040" y="359363"/>
                </a:cubicBezTo>
                <a:close/>
                <a:moveTo>
                  <a:pt x="305381" y="625176"/>
                </a:moveTo>
                <a:lnTo>
                  <a:pt x="101323" y="625176"/>
                </a:lnTo>
                <a:cubicBezTo>
                  <a:pt x="90441" y="625176"/>
                  <a:pt x="81538" y="634079"/>
                  <a:pt x="81538" y="644960"/>
                </a:cubicBezTo>
                <a:cubicBezTo>
                  <a:pt x="81538" y="655841"/>
                  <a:pt x="90441" y="664744"/>
                  <a:pt x="101323" y="664744"/>
                </a:cubicBezTo>
                <a:lnTo>
                  <a:pt x="305381" y="664744"/>
                </a:lnTo>
                <a:cubicBezTo>
                  <a:pt x="316262" y="664744"/>
                  <a:pt x="325165" y="655841"/>
                  <a:pt x="325165" y="644960"/>
                </a:cubicBezTo>
                <a:cubicBezTo>
                  <a:pt x="325165" y="634079"/>
                  <a:pt x="316262" y="625176"/>
                  <a:pt x="305381" y="625176"/>
                </a:cubicBezTo>
                <a:close/>
                <a:moveTo>
                  <a:pt x="409106" y="263269"/>
                </a:moveTo>
                <a:lnTo>
                  <a:pt x="409106" y="180600"/>
                </a:lnTo>
                <a:cubicBezTo>
                  <a:pt x="409106" y="169719"/>
                  <a:pt x="418009" y="160816"/>
                  <a:pt x="428890" y="160816"/>
                </a:cubicBezTo>
                <a:lnTo>
                  <a:pt x="511559" y="160816"/>
                </a:lnTo>
                <a:cubicBezTo>
                  <a:pt x="522440" y="160816"/>
                  <a:pt x="531343" y="169719"/>
                  <a:pt x="531343" y="180600"/>
                </a:cubicBezTo>
                <a:lnTo>
                  <a:pt x="531343" y="263269"/>
                </a:lnTo>
                <a:cubicBezTo>
                  <a:pt x="531343" y="274150"/>
                  <a:pt x="522440" y="283053"/>
                  <a:pt x="511559" y="283053"/>
                </a:cubicBezTo>
                <a:lnTo>
                  <a:pt x="428890" y="283053"/>
                </a:lnTo>
                <a:cubicBezTo>
                  <a:pt x="418009" y="283053"/>
                  <a:pt x="409106" y="274292"/>
                  <a:pt x="409106" y="263269"/>
                </a:cubicBezTo>
                <a:close/>
                <a:moveTo>
                  <a:pt x="448674" y="243485"/>
                </a:moveTo>
                <a:lnTo>
                  <a:pt x="491775" y="243485"/>
                </a:lnTo>
                <a:lnTo>
                  <a:pt x="491775" y="200384"/>
                </a:lnTo>
                <a:lnTo>
                  <a:pt x="448674" y="200384"/>
                </a:lnTo>
                <a:lnTo>
                  <a:pt x="448674" y="243485"/>
                </a:lnTo>
                <a:close/>
                <a:moveTo>
                  <a:pt x="947091" y="408823"/>
                </a:moveTo>
                <a:lnTo>
                  <a:pt x="947091" y="451218"/>
                </a:lnTo>
                <a:lnTo>
                  <a:pt x="947091" y="533604"/>
                </a:lnTo>
                <a:lnTo>
                  <a:pt x="947091" y="712508"/>
                </a:lnTo>
                <a:cubicBezTo>
                  <a:pt x="947091" y="731445"/>
                  <a:pt x="931405" y="746848"/>
                  <a:pt x="912045" y="746848"/>
                </a:cubicBezTo>
                <a:lnTo>
                  <a:pt x="712085" y="746848"/>
                </a:lnTo>
                <a:cubicBezTo>
                  <a:pt x="712085" y="746989"/>
                  <a:pt x="712085" y="747131"/>
                  <a:pt x="712085" y="747272"/>
                </a:cubicBezTo>
                <a:lnTo>
                  <a:pt x="712085" y="789242"/>
                </a:lnTo>
                <a:cubicBezTo>
                  <a:pt x="712085" y="803233"/>
                  <a:pt x="700638" y="814679"/>
                  <a:pt x="686648" y="814679"/>
                </a:cubicBezTo>
                <a:cubicBezTo>
                  <a:pt x="672657" y="814679"/>
                  <a:pt x="661211" y="803233"/>
                  <a:pt x="661211" y="789242"/>
                </a:cubicBezTo>
                <a:lnTo>
                  <a:pt x="661211" y="747272"/>
                </a:lnTo>
                <a:cubicBezTo>
                  <a:pt x="661211" y="747131"/>
                  <a:pt x="661211" y="746989"/>
                  <a:pt x="661211" y="746848"/>
                </a:cubicBezTo>
                <a:lnTo>
                  <a:pt x="633372" y="746848"/>
                </a:lnTo>
                <a:lnTo>
                  <a:pt x="633372" y="859476"/>
                </a:lnTo>
                <a:cubicBezTo>
                  <a:pt x="633372" y="881521"/>
                  <a:pt x="614718" y="899326"/>
                  <a:pt x="591826" y="899326"/>
                </a:cubicBezTo>
                <a:lnTo>
                  <a:pt x="41546" y="899326"/>
                </a:lnTo>
                <a:cubicBezTo>
                  <a:pt x="18653" y="899326"/>
                  <a:pt x="0" y="881380"/>
                  <a:pt x="0" y="859476"/>
                </a:cubicBezTo>
                <a:lnTo>
                  <a:pt x="0" y="110225"/>
                </a:lnTo>
                <a:cubicBezTo>
                  <a:pt x="0" y="88180"/>
                  <a:pt x="18653" y="70375"/>
                  <a:pt x="41546" y="70375"/>
                </a:cubicBezTo>
                <a:lnTo>
                  <a:pt x="591826" y="70375"/>
                </a:lnTo>
                <a:cubicBezTo>
                  <a:pt x="614718" y="70375"/>
                  <a:pt x="633372" y="88322"/>
                  <a:pt x="633372" y="110225"/>
                </a:cubicBezTo>
                <a:lnTo>
                  <a:pt x="633372" y="300718"/>
                </a:lnTo>
                <a:cubicBezTo>
                  <a:pt x="642416" y="298315"/>
                  <a:pt x="651743" y="296761"/>
                  <a:pt x="661211" y="296054"/>
                </a:cubicBezTo>
                <a:lnTo>
                  <a:pt x="661211" y="50873"/>
                </a:lnTo>
                <a:lnTo>
                  <a:pt x="120117" y="50873"/>
                </a:lnTo>
                <a:cubicBezTo>
                  <a:pt x="106127" y="50873"/>
                  <a:pt x="94681" y="39427"/>
                  <a:pt x="94681" y="25437"/>
                </a:cubicBezTo>
                <a:cubicBezTo>
                  <a:pt x="94681" y="11446"/>
                  <a:pt x="106127" y="0"/>
                  <a:pt x="120117" y="0"/>
                </a:cubicBezTo>
                <a:lnTo>
                  <a:pt x="670397" y="0"/>
                </a:lnTo>
                <a:cubicBezTo>
                  <a:pt x="693290" y="0"/>
                  <a:pt x="711943" y="17947"/>
                  <a:pt x="711943" y="39851"/>
                </a:cubicBezTo>
                <a:lnTo>
                  <a:pt x="711943" y="300152"/>
                </a:lnTo>
                <a:cubicBezTo>
                  <a:pt x="729466" y="304533"/>
                  <a:pt x="746000" y="311881"/>
                  <a:pt x="761121" y="322056"/>
                </a:cubicBezTo>
                <a:cubicBezTo>
                  <a:pt x="781329" y="335622"/>
                  <a:pt x="797721" y="353569"/>
                  <a:pt x="809168" y="374484"/>
                </a:cubicBezTo>
                <a:lnTo>
                  <a:pt x="911904" y="374484"/>
                </a:lnTo>
                <a:cubicBezTo>
                  <a:pt x="931405" y="374484"/>
                  <a:pt x="947091" y="389887"/>
                  <a:pt x="947091" y="408823"/>
                </a:cubicBezTo>
                <a:close/>
                <a:moveTo>
                  <a:pt x="896217" y="425357"/>
                </a:moveTo>
                <a:lnTo>
                  <a:pt x="831071" y="425357"/>
                </a:lnTo>
                <a:lnTo>
                  <a:pt x="831213" y="425781"/>
                </a:lnTo>
                <a:lnTo>
                  <a:pt x="516223" y="425781"/>
                </a:lnTo>
                <a:lnTo>
                  <a:pt x="516364" y="425640"/>
                </a:lnTo>
                <a:lnTo>
                  <a:pt x="431292" y="425640"/>
                </a:lnTo>
                <a:lnTo>
                  <a:pt x="431292" y="451076"/>
                </a:lnTo>
                <a:lnTo>
                  <a:pt x="431292" y="533463"/>
                </a:lnTo>
                <a:cubicBezTo>
                  <a:pt x="431292" y="547736"/>
                  <a:pt x="442880" y="559323"/>
                  <a:pt x="457153" y="559323"/>
                </a:cubicBezTo>
                <a:lnTo>
                  <a:pt x="870357" y="559323"/>
                </a:lnTo>
                <a:cubicBezTo>
                  <a:pt x="884629" y="559323"/>
                  <a:pt x="896217" y="547736"/>
                  <a:pt x="896217" y="533463"/>
                </a:cubicBezTo>
                <a:lnTo>
                  <a:pt x="896217" y="451076"/>
                </a:lnTo>
                <a:lnTo>
                  <a:pt x="896217" y="425357"/>
                </a:lnTo>
                <a:close/>
                <a:moveTo>
                  <a:pt x="745434" y="374484"/>
                </a:moveTo>
                <a:cubicBezTo>
                  <a:pt x="726498" y="356961"/>
                  <a:pt x="700920" y="346362"/>
                  <a:pt x="673647" y="346362"/>
                </a:cubicBezTo>
                <a:cubicBezTo>
                  <a:pt x="646514" y="346362"/>
                  <a:pt x="620795" y="356961"/>
                  <a:pt x="601859" y="374484"/>
                </a:cubicBezTo>
                <a:lnTo>
                  <a:pt x="663613" y="374484"/>
                </a:lnTo>
                <a:lnTo>
                  <a:pt x="745434" y="374484"/>
                </a:lnTo>
                <a:close/>
                <a:moveTo>
                  <a:pt x="582499" y="746848"/>
                </a:moveTo>
                <a:lnTo>
                  <a:pt x="415465" y="746848"/>
                </a:lnTo>
                <a:cubicBezTo>
                  <a:pt x="396105" y="746848"/>
                  <a:pt x="380419" y="731445"/>
                  <a:pt x="380419" y="712508"/>
                </a:cubicBezTo>
                <a:lnTo>
                  <a:pt x="380419" y="562998"/>
                </a:lnTo>
                <a:lnTo>
                  <a:pt x="103584" y="562998"/>
                </a:lnTo>
                <a:cubicBezTo>
                  <a:pt x="92702" y="562998"/>
                  <a:pt x="83800" y="554095"/>
                  <a:pt x="83800" y="543214"/>
                </a:cubicBezTo>
                <a:cubicBezTo>
                  <a:pt x="83800" y="532332"/>
                  <a:pt x="92702" y="523429"/>
                  <a:pt x="103584" y="523429"/>
                </a:cubicBezTo>
                <a:lnTo>
                  <a:pt x="380419" y="523429"/>
                </a:lnTo>
                <a:lnTo>
                  <a:pt x="380419" y="461251"/>
                </a:lnTo>
                <a:lnTo>
                  <a:pt x="101040" y="461251"/>
                </a:lnTo>
                <a:cubicBezTo>
                  <a:pt x="90159" y="461251"/>
                  <a:pt x="81256" y="452348"/>
                  <a:pt x="81256" y="441467"/>
                </a:cubicBezTo>
                <a:cubicBezTo>
                  <a:pt x="81256" y="430586"/>
                  <a:pt x="90159" y="421683"/>
                  <a:pt x="101040" y="421683"/>
                </a:cubicBezTo>
                <a:lnTo>
                  <a:pt x="380419" y="421683"/>
                </a:lnTo>
                <a:lnTo>
                  <a:pt x="380419" y="411084"/>
                </a:lnTo>
                <a:cubicBezTo>
                  <a:pt x="380419" y="391018"/>
                  <a:pt x="396670" y="374766"/>
                  <a:pt x="416737" y="374766"/>
                </a:cubicBezTo>
                <a:lnTo>
                  <a:pt x="537985" y="374625"/>
                </a:lnTo>
                <a:cubicBezTo>
                  <a:pt x="548725" y="354982"/>
                  <a:pt x="563845" y="338025"/>
                  <a:pt x="582357" y="324741"/>
                </a:cubicBezTo>
                <a:lnTo>
                  <a:pt x="582357" y="121248"/>
                </a:lnTo>
                <a:lnTo>
                  <a:pt x="50591" y="121248"/>
                </a:lnTo>
                <a:lnTo>
                  <a:pt x="50591" y="848594"/>
                </a:lnTo>
                <a:lnTo>
                  <a:pt x="582499" y="848594"/>
                </a:lnTo>
                <a:lnTo>
                  <a:pt x="582499" y="746848"/>
                </a:lnTo>
                <a:close/>
                <a:moveTo>
                  <a:pt x="896217" y="695975"/>
                </a:moveTo>
                <a:lnTo>
                  <a:pt x="896217" y="605675"/>
                </a:lnTo>
                <a:cubicBezTo>
                  <a:pt x="888162" y="608501"/>
                  <a:pt x="879401" y="610197"/>
                  <a:pt x="870357" y="610197"/>
                </a:cubicBezTo>
                <a:lnTo>
                  <a:pt x="457153" y="610197"/>
                </a:lnTo>
                <a:cubicBezTo>
                  <a:pt x="448109" y="610197"/>
                  <a:pt x="439347" y="608642"/>
                  <a:pt x="431292" y="605675"/>
                </a:cubicBezTo>
                <a:lnTo>
                  <a:pt x="431292" y="695975"/>
                </a:lnTo>
                <a:lnTo>
                  <a:pt x="896217" y="695975"/>
                </a:lnTo>
                <a:close/>
              </a:path>
            </a:pathLst>
          </a:custGeom>
          <a:solidFill>
            <a:schemeClr val="tx2"/>
          </a:solidFill>
          <a:ln w="1413" cap="flat">
            <a:noFill/>
            <a:prstDash val="solid"/>
            <a:miter/>
          </a:ln>
        </p:spPr>
        <p:txBody>
          <a:bodyPr rtlCol="0" anchor="ctr"/>
          <a:lstStyle/>
          <a:p>
            <a:endParaRPr lang="en-US">
              <a:solidFill>
                <a:schemeClr val="bg2"/>
              </a:solidFill>
            </a:endParaRPr>
          </a:p>
        </p:txBody>
      </p:sp>
      <p:sp>
        <p:nvSpPr>
          <p:cNvPr id="3" name="Text Placeholder 113">
            <a:extLst>
              <a:ext uri="{FF2B5EF4-FFF2-40B4-BE49-F238E27FC236}">
                <a16:creationId xmlns:a16="http://schemas.microsoft.com/office/drawing/2014/main" id="{1AE61702-F2C5-47E2-6881-8B8551B9E1DD}"/>
              </a:ext>
            </a:extLst>
          </p:cNvPr>
          <p:cNvSpPr txBox="1">
            <a:spLocks/>
          </p:cNvSpPr>
          <p:nvPr/>
        </p:nvSpPr>
        <p:spPr>
          <a:xfrm>
            <a:off x="2859939" y="4809344"/>
            <a:ext cx="5225321" cy="364435"/>
          </a:xfrm>
          <a:prstGeom prst="rect">
            <a:avLst/>
          </a:prstGeom>
        </p:spPr>
        <p:txBody>
          <a:bodyPr spcFirstLastPara="1" vert="horz" wrap="square" lIns="0" tIns="0" rIns="0" bIns="0" rtlCol="0" anchor="ctr" anchorCtr="0">
            <a:noAutofit/>
          </a:bodyPr>
          <a:lstStyle>
            <a:lvl1pPr marL="152400" lvl="0" indent="0" algn="l" defTabSz="914400" rtl="0" eaLnBrk="1" latinLnBrk="0" hangingPunct="1">
              <a:lnSpc>
                <a:spcPct val="90000"/>
              </a:lnSpc>
              <a:spcBef>
                <a:spcPts val="0"/>
              </a:spcBef>
              <a:spcAft>
                <a:spcPts val="0"/>
              </a:spcAft>
              <a:buClr>
                <a:srgbClr val="FFFFFF"/>
              </a:buClr>
              <a:buSzPts val="1200"/>
              <a:buFontTx/>
              <a:buNone/>
              <a:defRPr sz="1800" b="1" i="0" kern="1200">
                <a:solidFill>
                  <a:schemeClr val="tx2"/>
                </a:solidFill>
                <a:latin typeface="Century Gothic" panose="020B0502020202020204" pitchFamily="34" charset="0"/>
                <a:ea typeface="+mn-ea"/>
                <a:cs typeface="+mn-cs"/>
              </a:defRPr>
            </a:lvl1pPr>
            <a:lvl2pPr marL="914400" lvl="1" indent="-304800" algn="l" defTabSz="914400" rtl="0" eaLnBrk="1" latinLnBrk="0" hangingPunct="1">
              <a:lnSpc>
                <a:spcPct val="90000"/>
              </a:lnSpc>
              <a:spcBef>
                <a:spcPts val="1600"/>
              </a:spcBef>
              <a:spcAft>
                <a:spcPts val="0"/>
              </a:spcAft>
              <a:buClr>
                <a:srgbClr val="FFFFFF"/>
              </a:buClr>
              <a:buSzPts val="1200"/>
              <a:buFont typeface="Arial" panose="020B0604020202020204" pitchFamily="34" charset="0"/>
              <a:buAutoNum type="alphaLcPeriod"/>
              <a:defRPr sz="2400" kern="1200">
                <a:solidFill>
                  <a:schemeClr val="tx1"/>
                </a:solidFill>
                <a:latin typeface="Century Gothic" panose="020B0502020202020204" pitchFamily="34" charset="0"/>
                <a:ea typeface="+mn-ea"/>
                <a:cs typeface="+mn-cs"/>
              </a:defRPr>
            </a:lvl2pPr>
            <a:lvl3pPr marL="1371600" lvl="2" indent="-304800" algn="l" defTabSz="914400" rtl="0" eaLnBrk="1" latinLnBrk="0" hangingPunct="1">
              <a:lnSpc>
                <a:spcPct val="90000"/>
              </a:lnSpc>
              <a:spcBef>
                <a:spcPts val="1600"/>
              </a:spcBef>
              <a:spcAft>
                <a:spcPts val="0"/>
              </a:spcAft>
              <a:buClr>
                <a:srgbClr val="FFFFFF"/>
              </a:buClr>
              <a:buSzPts val="1200"/>
              <a:buFont typeface="Arial" panose="020B0604020202020204" pitchFamily="34" charset="0"/>
              <a:buAutoNum type="romanLcPeriod"/>
              <a:defRPr sz="2000" kern="1200">
                <a:solidFill>
                  <a:schemeClr val="tx1"/>
                </a:solidFill>
                <a:latin typeface="Century Gothic" panose="020B0502020202020204" pitchFamily="34" charset="0"/>
                <a:ea typeface="+mn-ea"/>
                <a:cs typeface="+mn-cs"/>
              </a:defRPr>
            </a:lvl3pPr>
            <a:lvl4pPr marL="1828800" lvl="3" indent="-304800" algn="l" defTabSz="914400" rtl="0" eaLnBrk="1" latinLnBrk="0" hangingPunct="1">
              <a:lnSpc>
                <a:spcPct val="90000"/>
              </a:lnSpc>
              <a:spcBef>
                <a:spcPts val="1600"/>
              </a:spcBef>
              <a:spcAft>
                <a:spcPts val="0"/>
              </a:spcAft>
              <a:buClr>
                <a:srgbClr val="FFFFFF"/>
              </a:buClr>
              <a:buSzPts val="1200"/>
              <a:buFont typeface="Arial" panose="020B0604020202020204" pitchFamily="34" charset="0"/>
              <a:buAutoNum type="arabicPeriod"/>
              <a:defRPr sz="1800" kern="1200">
                <a:solidFill>
                  <a:schemeClr val="tx1"/>
                </a:solidFill>
                <a:latin typeface="Century Gothic" panose="020B0502020202020204" pitchFamily="34" charset="0"/>
                <a:ea typeface="+mn-ea"/>
                <a:cs typeface="+mn-cs"/>
              </a:defRPr>
            </a:lvl4pPr>
            <a:lvl5pPr marL="2286000" lvl="4" indent="-304800" algn="l" defTabSz="914400" rtl="0" eaLnBrk="1" latinLnBrk="0" hangingPunct="1">
              <a:lnSpc>
                <a:spcPct val="90000"/>
              </a:lnSpc>
              <a:spcBef>
                <a:spcPts val="1600"/>
              </a:spcBef>
              <a:spcAft>
                <a:spcPts val="0"/>
              </a:spcAft>
              <a:buClr>
                <a:srgbClr val="FFFFFF"/>
              </a:buClr>
              <a:buSzPts val="1200"/>
              <a:buFont typeface="Arial" panose="020B0604020202020204" pitchFamily="34" charset="0"/>
              <a:buAutoNum type="alphaLcPeriod"/>
              <a:defRPr sz="1800" kern="1200">
                <a:solidFill>
                  <a:schemeClr val="tx1"/>
                </a:solidFill>
                <a:latin typeface="Century Gothic" panose="020B0502020202020204" pitchFamily="34" charset="0"/>
                <a:ea typeface="+mn-ea"/>
                <a:cs typeface="+mn-cs"/>
              </a:defRPr>
            </a:lvl5pPr>
            <a:lvl6pPr marL="2743200" lvl="5" indent="-304800" algn="l" defTabSz="914400" rtl="0" eaLnBrk="1" latinLnBrk="0" hangingPunct="1">
              <a:lnSpc>
                <a:spcPct val="90000"/>
              </a:lnSpc>
              <a:spcBef>
                <a:spcPts val="1600"/>
              </a:spcBef>
              <a:spcAft>
                <a:spcPts val="0"/>
              </a:spcAft>
              <a:buClr>
                <a:srgbClr val="FFFFFF"/>
              </a:buClr>
              <a:buSzPts val="1200"/>
              <a:buFont typeface="Arial" panose="020B0604020202020204" pitchFamily="34" charset="0"/>
              <a:buAutoNum type="romanLcPeriod"/>
              <a:defRPr sz="1800" kern="1200">
                <a:solidFill>
                  <a:schemeClr val="tx1"/>
                </a:solidFill>
                <a:latin typeface="+mn-lt"/>
                <a:ea typeface="+mn-ea"/>
                <a:cs typeface="+mn-cs"/>
              </a:defRPr>
            </a:lvl6pPr>
            <a:lvl7pPr marL="3200400" lvl="6" indent="-304800" algn="l" defTabSz="914400" rtl="0" eaLnBrk="1" latinLnBrk="0" hangingPunct="1">
              <a:lnSpc>
                <a:spcPct val="90000"/>
              </a:lnSpc>
              <a:spcBef>
                <a:spcPts val="1600"/>
              </a:spcBef>
              <a:spcAft>
                <a:spcPts val="0"/>
              </a:spcAft>
              <a:buClr>
                <a:srgbClr val="FFFFFF"/>
              </a:buClr>
              <a:buSzPts val="1200"/>
              <a:buFont typeface="Arial" panose="020B0604020202020204" pitchFamily="34" charset="0"/>
              <a:buAutoNum type="arabicPeriod"/>
              <a:defRPr sz="1800" kern="1200">
                <a:solidFill>
                  <a:schemeClr val="tx1"/>
                </a:solidFill>
                <a:latin typeface="+mn-lt"/>
                <a:ea typeface="+mn-ea"/>
                <a:cs typeface="+mn-cs"/>
              </a:defRPr>
            </a:lvl7pPr>
            <a:lvl8pPr marL="3657600" lvl="7" indent="-304800" algn="l" defTabSz="914400" rtl="0" eaLnBrk="1" latinLnBrk="0" hangingPunct="1">
              <a:lnSpc>
                <a:spcPct val="90000"/>
              </a:lnSpc>
              <a:spcBef>
                <a:spcPts val="1600"/>
              </a:spcBef>
              <a:spcAft>
                <a:spcPts val="0"/>
              </a:spcAft>
              <a:buClr>
                <a:srgbClr val="FFFFFF"/>
              </a:buClr>
              <a:buSzPts val="1200"/>
              <a:buFont typeface="Arial" panose="020B0604020202020204" pitchFamily="34" charset="0"/>
              <a:buAutoNum type="alphaLcPeriod"/>
              <a:defRPr sz="1800" kern="1200">
                <a:solidFill>
                  <a:schemeClr val="tx1"/>
                </a:solidFill>
                <a:latin typeface="+mn-lt"/>
                <a:ea typeface="+mn-ea"/>
                <a:cs typeface="+mn-cs"/>
              </a:defRPr>
            </a:lvl8pPr>
            <a:lvl9pPr marL="4114800" lvl="8" indent="-304800" algn="l" defTabSz="914400" rtl="0" eaLnBrk="1" latinLnBrk="0" hangingPunct="1">
              <a:lnSpc>
                <a:spcPct val="90000"/>
              </a:lnSpc>
              <a:spcBef>
                <a:spcPts val="1600"/>
              </a:spcBef>
              <a:spcAft>
                <a:spcPts val="1600"/>
              </a:spcAft>
              <a:buClr>
                <a:srgbClr val="FFFFFF"/>
              </a:buClr>
              <a:buSzPts val="1200"/>
              <a:buFont typeface="Arial" panose="020B0604020202020204" pitchFamily="34" charset="0"/>
              <a:buAutoNum type="romanLcPeriod"/>
              <a:defRPr sz="1800" kern="1200">
                <a:solidFill>
                  <a:schemeClr val="tx1"/>
                </a:solidFill>
                <a:latin typeface="+mn-lt"/>
                <a:ea typeface="+mn-ea"/>
                <a:cs typeface="+mn-cs"/>
              </a:defRPr>
            </a:lvl9pPr>
          </a:lstStyle>
          <a:p>
            <a:r>
              <a:rPr lang="en-US" dirty="0"/>
              <a:t>+ 4 millions </a:t>
            </a:r>
            <a:r>
              <a:rPr lang="en-US" dirty="0" err="1"/>
              <a:t>d’élèves</a:t>
            </a:r>
            <a:r>
              <a:rPr lang="en-US" dirty="0"/>
              <a:t> au Maroc</a:t>
            </a:r>
          </a:p>
        </p:txBody>
      </p:sp>
      <p:sp>
        <p:nvSpPr>
          <p:cNvPr id="4" name="Text Placeholder 113">
            <a:extLst>
              <a:ext uri="{FF2B5EF4-FFF2-40B4-BE49-F238E27FC236}">
                <a16:creationId xmlns:a16="http://schemas.microsoft.com/office/drawing/2014/main" id="{F92AE343-61C3-7297-3083-7FED239859D8}"/>
              </a:ext>
            </a:extLst>
          </p:cNvPr>
          <p:cNvSpPr txBox="1">
            <a:spLocks/>
          </p:cNvSpPr>
          <p:nvPr/>
        </p:nvSpPr>
        <p:spPr>
          <a:xfrm>
            <a:off x="2819400" y="5309639"/>
            <a:ext cx="5225321" cy="364435"/>
          </a:xfrm>
          <a:prstGeom prst="rect">
            <a:avLst/>
          </a:prstGeom>
        </p:spPr>
        <p:txBody>
          <a:bodyPr spcFirstLastPara="1" vert="horz" wrap="square" lIns="0" tIns="0" rIns="0" bIns="0" rtlCol="0" anchor="ctr" anchorCtr="0">
            <a:noAutofit/>
          </a:bodyPr>
          <a:lstStyle>
            <a:lvl1pPr marL="152400" lvl="0" indent="0" algn="l" defTabSz="914400" rtl="0" eaLnBrk="1" latinLnBrk="0" hangingPunct="1">
              <a:lnSpc>
                <a:spcPct val="90000"/>
              </a:lnSpc>
              <a:spcBef>
                <a:spcPts val="0"/>
              </a:spcBef>
              <a:spcAft>
                <a:spcPts val="0"/>
              </a:spcAft>
              <a:buClr>
                <a:srgbClr val="FFFFFF"/>
              </a:buClr>
              <a:buSzPts val="1200"/>
              <a:buFontTx/>
              <a:buNone/>
              <a:defRPr sz="1800" b="1" i="0" kern="1200">
                <a:solidFill>
                  <a:schemeClr val="tx2"/>
                </a:solidFill>
                <a:latin typeface="Century Gothic" panose="020B0502020202020204" pitchFamily="34" charset="0"/>
                <a:ea typeface="+mn-ea"/>
                <a:cs typeface="+mn-cs"/>
              </a:defRPr>
            </a:lvl1pPr>
            <a:lvl2pPr marL="914400" lvl="1" indent="-304800" algn="l" defTabSz="914400" rtl="0" eaLnBrk="1" latinLnBrk="0" hangingPunct="1">
              <a:lnSpc>
                <a:spcPct val="90000"/>
              </a:lnSpc>
              <a:spcBef>
                <a:spcPts val="1600"/>
              </a:spcBef>
              <a:spcAft>
                <a:spcPts val="0"/>
              </a:spcAft>
              <a:buClr>
                <a:srgbClr val="FFFFFF"/>
              </a:buClr>
              <a:buSzPts val="1200"/>
              <a:buFont typeface="Arial" panose="020B0604020202020204" pitchFamily="34" charset="0"/>
              <a:buAutoNum type="alphaLcPeriod"/>
              <a:defRPr sz="2400" kern="1200">
                <a:solidFill>
                  <a:schemeClr val="tx1"/>
                </a:solidFill>
                <a:latin typeface="Century Gothic" panose="020B0502020202020204" pitchFamily="34" charset="0"/>
                <a:ea typeface="+mn-ea"/>
                <a:cs typeface="+mn-cs"/>
              </a:defRPr>
            </a:lvl2pPr>
            <a:lvl3pPr marL="1371600" lvl="2" indent="-304800" algn="l" defTabSz="914400" rtl="0" eaLnBrk="1" latinLnBrk="0" hangingPunct="1">
              <a:lnSpc>
                <a:spcPct val="90000"/>
              </a:lnSpc>
              <a:spcBef>
                <a:spcPts val="1600"/>
              </a:spcBef>
              <a:spcAft>
                <a:spcPts val="0"/>
              </a:spcAft>
              <a:buClr>
                <a:srgbClr val="FFFFFF"/>
              </a:buClr>
              <a:buSzPts val="1200"/>
              <a:buFont typeface="Arial" panose="020B0604020202020204" pitchFamily="34" charset="0"/>
              <a:buAutoNum type="romanLcPeriod"/>
              <a:defRPr sz="2000" kern="1200">
                <a:solidFill>
                  <a:schemeClr val="tx1"/>
                </a:solidFill>
                <a:latin typeface="Century Gothic" panose="020B0502020202020204" pitchFamily="34" charset="0"/>
                <a:ea typeface="+mn-ea"/>
                <a:cs typeface="+mn-cs"/>
              </a:defRPr>
            </a:lvl3pPr>
            <a:lvl4pPr marL="1828800" lvl="3" indent="-304800" algn="l" defTabSz="914400" rtl="0" eaLnBrk="1" latinLnBrk="0" hangingPunct="1">
              <a:lnSpc>
                <a:spcPct val="90000"/>
              </a:lnSpc>
              <a:spcBef>
                <a:spcPts val="1600"/>
              </a:spcBef>
              <a:spcAft>
                <a:spcPts val="0"/>
              </a:spcAft>
              <a:buClr>
                <a:srgbClr val="FFFFFF"/>
              </a:buClr>
              <a:buSzPts val="1200"/>
              <a:buFont typeface="Arial" panose="020B0604020202020204" pitchFamily="34" charset="0"/>
              <a:buAutoNum type="arabicPeriod"/>
              <a:defRPr sz="1800" kern="1200">
                <a:solidFill>
                  <a:schemeClr val="tx1"/>
                </a:solidFill>
                <a:latin typeface="Century Gothic" panose="020B0502020202020204" pitchFamily="34" charset="0"/>
                <a:ea typeface="+mn-ea"/>
                <a:cs typeface="+mn-cs"/>
              </a:defRPr>
            </a:lvl4pPr>
            <a:lvl5pPr marL="2286000" lvl="4" indent="-304800" algn="l" defTabSz="914400" rtl="0" eaLnBrk="1" latinLnBrk="0" hangingPunct="1">
              <a:lnSpc>
                <a:spcPct val="90000"/>
              </a:lnSpc>
              <a:spcBef>
                <a:spcPts val="1600"/>
              </a:spcBef>
              <a:spcAft>
                <a:spcPts val="0"/>
              </a:spcAft>
              <a:buClr>
                <a:srgbClr val="FFFFFF"/>
              </a:buClr>
              <a:buSzPts val="1200"/>
              <a:buFont typeface="Arial" panose="020B0604020202020204" pitchFamily="34" charset="0"/>
              <a:buAutoNum type="alphaLcPeriod"/>
              <a:defRPr sz="1800" kern="1200">
                <a:solidFill>
                  <a:schemeClr val="tx1"/>
                </a:solidFill>
                <a:latin typeface="Century Gothic" panose="020B0502020202020204" pitchFamily="34" charset="0"/>
                <a:ea typeface="+mn-ea"/>
                <a:cs typeface="+mn-cs"/>
              </a:defRPr>
            </a:lvl5pPr>
            <a:lvl6pPr marL="2743200" lvl="5" indent="-304800" algn="l" defTabSz="914400" rtl="0" eaLnBrk="1" latinLnBrk="0" hangingPunct="1">
              <a:lnSpc>
                <a:spcPct val="90000"/>
              </a:lnSpc>
              <a:spcBef>
                <a:spcPts val="1600"/>
              </a:spcBef>
              <a:spcAft>
                <a:spcPts val="0"/>
              </a:spcAft>
              <a:buClr>
                <a:srgbClr val="FFFFFF"/>
              </a:buClr>
              <a:buSzPts val="1200"/>
              <a:buFont typeface="Arial" panose="020B0604020202020204" pitchFamily="34" charset="0"/>
              <a:buAutoNum type="romanLcPeriod"/>
              <a:defRPr sz="1800" kern="1200">
                <a:solidFill>
                  <a:schemeClr val="tx1"/>
                </a:solidFill>
                <a:latin typeface="+mn-lt"/>
                <a:ea typeface="+mn-ea"/>
                <a:cs typeface="+mn-cs"/>
              </a:defRPr>
            </a:lvl6pPr>
            <a:lvl7pPr marL="3200400" lvl="6" indent="-304800" algn="l" defTabSz="914400" rtl="0" eaLnBrk="1" latinLnBrk="0" hangingPunct="1">
              <a:lnSpc>
                <a:spcPct val="90000"/>
              </a:lnSpc>
              <a:spcBef>
                <a:spcPts val="1600"/>
              </a:spcBef>
              <a:spcAft>
                <a:spcPts val="0"/>
              </a:spcAft>
              <a:buClr>
                <a:srgbClr val="FFFFFF"/>
              </a:buClr>
              <a:buSzPts val="1200"/>
              <a:buFont typeface="Arial" panose="020B0604020202020204" pitchFamily="34" charset="0"/>
              <a:buAutoNum type="arabicPeriod"/>
              <a:defRPr sz="1800" kern="1200">
                <a:solidFill>
                  <a:schemeClr val="tx1"/>
                </a:solidFill>
                <a:latin typeface="+mn-lt"/>
                <a:ea typeface="+mn-ea"/>
                <a:cs typeface="+mn-cs"/>
              </a:defRPr>
            </a:lvl7pPr>
            <a:lvl8pPr marL="3657600" lvl="7" indent="-304800" algn="l" defTabSz="914400" rtl="0" eaLnBrk="1" latinLnBrk="0" hangingPunct="1">
              <a:lnSpc>
                <a:spcPct val="90000"/>
              </a:lnSpc>
              <a:spcBef>
                <a:spcPts val="1600"/>
              </a:spcBef>
              <a:spcAft>
                <a:spcPts val="0"/>
              </a:spcAft>
              <a:buClr>
                <a:srgbClr val="FFFFFF"/>
              </a:buClr>
              <a:buSzPts val="1200"/>
              <a:buFont typeface="Arial" panose="020B0604020202020204" pitchFamily="34" charset="0"/>
              <a:buAutoNum type="alphaLcPeriod"/>
              <a:defRPr sz="1800" kern="1200">
                <a:solidFill>
                  <a:schemeClr val="tx1"/>
                </a:solidFill>
                <a:latin typeface="+mn-lt"/>
                <a:ea typeface="+mn-ea"/>
                <a:cs typeface="+mn-cs"/>
              </a:defRPr>
            </a:lvl8pPr>
            <a:lvl9pPr marL="4114800" lvl="8" indent="-304800" algn="l" defTabSz="914400" rtl="0" eaLnBrk="1" latinLnBrk="0" hangingPunct="1">
              <a:lnSpc>
                <a:spcPct val="90000"/>
              </a:lnSpc>
              <a:spcBef>
                <a:spcPts val="1600"/>
              </a:spcBef>
              <a:spcAft>
                <a:spcPts val="1600"/>
              </a:spcAft>
              <a:buClr>
                <a:srgbClr val="FFFFFF"/>
              </a:buClr>
              <a:buSzPts val="1200"/>
              <a:buFont typeface="Arial" panose="020B0604020202020204" pitchFamily="34" charset="0"/>
              <a:buAutoNum type="romanLcPeriod"/>
              <a:defRPr sz="1800" kern="1200">
                <a:solidFill>
                  <a:schemeClr val="tx1"/>
                </a:solidFill>
                <a:latin typeface="+mn-lt"/>
                <a:ea typeface="+mn-ea"/>
                <a:cs typeface="+mn-cs"/>
              </a:defRPr>
            </a:lvl9pPr>
          </a:lstStyle>
          <a:p>
            <a:r>
              <a:rPr lang="en-US" dirty="0"/>
              <a:t>+36% des écoles au Maroc </a:t>
            </a:r>
            <a:r>
              <a:rPr lang="en-US" dirty="0" err="1"/>
              <a:t>sont</a:t>
            </a:r>
            <a:r>
              <a:rPr lang="en-US" dirty="0"/>
              <a:t> </a:t>
            </a:r>
            <a:r>
              <a:rPr lang="en-US" dirty="0" err="1"/>
              <a:t>privées</a:t>
            </a:r>
            <a:endParaRPr lang="en-US" dirty="0"/>
          </a:p>
        </p:txBody>
      </p:sp>
      <p:sp>
        <p:nvSpPr>
          <p:cNvPr id="8" name="Rectangle 7">
            <a:extLst>
              <a:ext uri="{FF2B5EF4-FFF2-40B4-BE49-F238E27FC236}">
                <a16:creationId xmlns:a16="http://schemas.microsoft.com/office/drawing/2014/main" id="{079C0362-47EA-27C4-6CC7-5F27D7345BC4}"/>
              </a:ext>
            </a:extLst>
          </p:cNvPr>
          <p:cNvSpPr/>
          <p:nvPr/>
        </p:nvSpPr>
        <p:spPr>
          <a:xfrm>
            <a:off x="-19878" y="140618"/>
            <a:ext cx="9209230" cy="51806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259428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21EED63A-BD6B-2C62-FF04-DF69E375E990}"/>
              </a:ext>
            </a:extLst>
          </p:cNvPr>
          <p:cNvSpPr>
            <a:spLocks noGrp="1"/>
          </p:cNvSpPr>
          <p:nvPr>
            <p:ph type="title"/>
          </p:nvPr>
        </p:nvSpPr>
        <p:spPr/>
        <p:txBody>
          <a:bodyPr/>
          <a:lstStyle/>
          <a:p>
            <a:r>
              <a:rPr lang="en-US" b="0" dirty="0">
                <a:latin typeface="Bebas Neue" panose="020B0606020202050201" pitchFamily="34" charset="77"/>
                <a:cs typeface="Poppins" pitchFamily="2" charset="77"/>
              </a:rPr>
              <a:t>KPI</a:t>
            </a:r>
            <a:endParaRPr lang="en-US" b="0" dirty="0">
              <a:latin typeface="Bebas Neue" panose="020B0606020202050201" pitchFamily="34" charset="77"/>
            </a:endParaRPr>
          </a:p>
        </p:txBody>
      </p:sp>
      <p:sp>
        <p:nvSpPr>
          <p:cNvPr id="13" name="Text Placeholder 12">
            <a:extLst>
              <a:ext uri="{FF2B5EF4-FFF2-40B4-BE49-F238E27FC236}">
                <a16:creationId xmlns:a16="http://schemas.microsoft.com/office/drawing/2014/main" id="{157DE947-8FF3-1264-16D6-83A885464322}"/>
              </a:ext>
            </a:extLst>
          </p:cNvPr>
          <p:cNvSpPr>
            <a:spLocks noGrp="1"/>
          </p:cNvSpPr>
          <p:nvPr>
            <p:ph type="body" idx="10"/>
          </p:nvPr>
        </p:nvSpPr>
        <p:spPr/>
        <p:txBody>
          <a:bodyPr/>
          <a:lstStyle/>
          <a:p>
            <a:r>
              <a:rPr lang="fr-MA" sz="1600" b="1" dirty="0"/>
              <a:t>Votre école en ligne en un seul clic</a:t>
            </a:r>
            <a:endParaRPr lang="en-US" dirty="0"/>
          </a:p>
        </p:txBody>
      </p:sp>
      <p:sp>
        <p:nvSpPr>
          <p:cNvPr id="16" name="Subtitle 15">
            <a:extLst>
              <a:ext uri="{FF2B5EF4-FFF2-40B4-BE49-F238E27FC236}">
                <a16:creationId xmlns:a16="http://schemas.microsoft.com/office/drawing/2014/main" id="{68614EE9-057D-4883-C74F-8BB98CB2E13B}"/>
              </a:ext>
            </a:extLst>
          </p:cNvPr>
          <p:cNvSpPr>
            <a:spLocks noGrp="1"/>
          </p:cNvSpPr>
          <p:nvPr>
            <p:ph type="subTitle" idx="1"/>
          </p:nvPr>
        </p:nvSpPr>
        <p:spPr/>
        <p:txBody>
          <a:bodyPr/>
          <a:lstStyle/>
          <a:p>
            <a:r>
              <a:rPr lang="en-US" dirty="0"/>
              <a:t>03.</a:t>
            </a:r>
          </a:p>
        </p:txBody>
      </p:sp>
    </p:spTree>
    <p:extLst>
      <p:ext uri="{BB962C8B-B14F-4D97-AF65-F5344CB8AC3E}">
        <p14:creationId xmlns:p14="http://schemas.microsoft.com/office/powerpoint/2010/main" val="7477934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Rounded Rectangle 41">
            <a:extLst>
              <a:ext uri="{FF2B5EF4-FFF2-40B4-BE49-F238E27FC236}">
                <a16:creationId xmlns:a16="http://schemas.microsoft.com/office/drawing/2014/main" id="{C2E0CFD0-5D2C-96B8-E2ED-7B47C92D41FC}"/>
              </a:ext>
            </a:extLst>
          </p:cNvPr>
          <p:cNvSpPr/>
          <p:nvPr/>
        </p:nvSpPr>
        <p:spPr>
          <a:xfrm>
            <a:off x="6351422" y="4351533"/>
            <a:ext cx="4128237" cy="1443455"/>
          </a:xfrm>
          <a:prstGeom prst="roundRect">
            <a:avLst>
              <a:gd name="adj" fmla="val 0"/>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50">
              <a:latin typeface="Century Gothic" panose="020B0502020202020204" pitchFamily="34" charset="0"/>
            </a:endParaRPr>
          </a:p>
        </p:txBody>
      </p:sp>
      <p:sp>
        <p:nvSpPr>
          <p:cNvPr id="11" name="Rounded Rectangle 10">
            <a:extLst>
              <a:ext uri="{FF2B5EF4-FFF2-40B4-BE49-F238E27FC236}">
                <a16:creationId xmlns:a16="http://schemas.microsoft.com/office/drawing/2014/main" id="{5B7900FE-C1F0-9BC4-BDE7-B9D0983EF88C}"/>
              </a:ext>
            </a:extLst>
          </p:cNvPr>
          <p:cNvSpPr/>
          <p:nvPr/>
        </p:nvSpPr>
        <p:spPr>
          <a:xfrm>
            <a:off x="900669" y="4351533"/>
            <a:ext cx="4170476" cy="1443455"/>
          </a:xfrm>
          <a:prstGeom prst="roundRect">
            <a:avLst>
              <a:gd name="adj" fmla="val 0"/>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50">
              <a:latin typeface="Century Gothic" panose="020B0502020202020204" pitchFamily="34" charset="0"/>
            </a:endParaRPr>
          </a:p>
        </p:txBody>
      </p:sp>
      <p:sp>
        <p:nvSpPr>
          <p:cNvPr id="33" name="Oval 32">
            <a:extLst>
              <a:ext uri="{FF2B5EF4-FFF2-40B4-BE49-F238E27FC236}">
                <a16:creationId xmlns:a16="http://schemas.microsoft.com/office/drawing/2014/main" id="{7FAB6C30-6F97-334D-CBF6-3B63E3A83F4A}"/>
              </a:ext>
            </a:extLst>
          </p:cNvPr>
          <p:cNvSpPr/>
          <p:nvPr/>
        </p:nvSpPr>
        <p:spPr>
          <a:xfrm>
            <a:off x="5794840" y="4279974"/>
            <a:ext cx="1580197" cy="158019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sp>
        <p:nvSpPr>
          <p:cNvPr id="41" name="Oval 40">
            <a:extLst>
              <a:ext uri="{FF2B5EF4-FFF2-40B4-BE49-F238E27FC236}">
                <a16:creationId xmlns:a16="http://schemas.microsoft.com/office/drawing/2014/main" id="{0D9CAA82-411A-5D0F-2079-F032FB7A93DB}"/>
              </a:ext>
            </a:extLst>
          </p:cNvPr>
          <p:cNvSpPr/>
          <p:nvPr/>
        </p:nvSpPr>
        <p:spPr>
          <a:xfrm>
            <a:off x="4020697" y="4279974"/>
            <a:ext cx="1580197" cy="158019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sp>
        <p:nvSpPr>
          <p:cNvPr id="43" name="Rounded Rectangle 42">
            <a:extLst>
              <a:ext uri="{FF2B5EF4-FFF2-40B4-BE49-F238E27FC236}">
                <a16:creationId xmlns:a16="http://schemas.microsoft.com/office/drawing/2014/main" id="{FD1F3076-50AA-D529-9A28-2451BB2424D6}"/>
              </a:ext>
            </a:extLst>
          </p:cNvPr>
          <p:cNvSpPr/>
          <p:nvPr/>
        </p:nvSpPr>
        <p:spPr>
          <a:xfrm>
            <a:off x="6351423" y="2597623"/>
            <a:ext cx="3706978" cy="1443455"/>
          </a:xfrm>
          <a:prstGeom prst="roundRect">
            <a:avLst>
              <a:gd name="adj" fmla="val 0"/>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50">
              <a:latin typeface="Century Gothic" panose="020B0502020202020204" pitchFamily="34" charset="0"/>
            </a:endParaRPr>
          </a:p>
        </p:txBody>
      </p:sp>
      <p:sp>
        <p:nvSpPr>
          <p:cNvPr id="30" name="Oval 29">
            <a:extLst>
              <a:ext uri="{FF2B5EF4-FFF2-40B4-BE49-F238E27FC236}">
                <a16:creationId xmlns:a16="http://schemas.microsoft.com/office/drawing/2014/main" id="{8215D059-BF65-7905-D1BB-A8BB2DD8DEDF}"/>
              </a:ext>
            </a:extLst>
          </p:cNvPr>
          <p:cNvSpPr/>
          <p:nvPr/>
        </p:nvSpPr>
        <p:spPr>
          <a:xfrm>
            <a:off x="5794840" y="2514600"/>
            <a:ext cx="1580197" cy="158019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sp>
        <p:nvSpPr>
          <p:cNvPr id="12" name="Rounded Rectangle 11">
            <a:extLst>
              <a:ext uri="{FF2B5EF4-FFF2-40B4-BE49-F238E27FC236}">
                <a16:creationId xmlns:a16="http://schemas.microsoft.com/office/drawing/2014/main" id="{03AF10F2-0A81-4014-C047-F9D004CCB268}"/>
              </a:ext>
            </a:extLst>
          </p:cNvPr>
          <p:cNvSpPr/>
          <p:nvPr/>
        </p:nvSpPr>
        <p:spPr>
          <a:xfrm>
            <a:off x="900669" y="2597623"/>
            <a:ext cx="4176838" cy="1443455"/>
          </a:xfrm>
          <a:prstGeom prst="roundRect">
            <a:avLst>
              <a:gd name="adj" fmla="val 0"/>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50">
              <a:latin typeface="Century Gothic" panose="020B0502020202020204" pitchFamily="34" charset="0"/>
            </a:endParaRPr>
          </a:p>
        </p:txBody>
      </p:sp>
      <p:sp>
        <p:nvSpPr>
          <p:cNvPr id="27" name="Oval 26">
            <a:extLst>
              <a:ext uri="{FF2B5EF4-FFF2-40B4-BE49-F238E27FC236}">
                <a16:creationId xmlns:a16="http://schemas.microsoft.com/office/drawing/2014/main" id="{AB347AB1-5A86-F47E-908C-192853A309EC}"/>
              </a:ext>
            </a:extLst>
          </p:cNvPr>
          <p:cNvSpPr/>
          <p:nvPr/>
        </p:nvSpPr>
        <p:spPr>
          <a:xfrm>
            <a:off x="4020697" y="2514600"/>
            <a:ext cx="1580197" cy="158019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sp>
        <p:nvSpPr>
          <p:cNvPr id="7" name="Text Placeholder 6">
            <a:extLst>
              <a:ext uri="{FF2B5EF4-FFF2-40B4-BE49-F238E27FC236}">
                <a16:creationId xmlns:a16="http://schemas.microsoft.com/office/drawing/2014/main" id="{84775A0B-255E-2DC1-3FCD-092E377CC8CA}"/>
              </a:ext>
            </a:extLst>
          </p:cNvPr>
          <p:cNvSpPr>
            <a:spLocks noGrp="1"/>
          </p:cNvSpPr>
          <p:nvPr>
            <p:ph type="body" idx="30"/>
          </p:nvPr>
        </p:nvSpPr>
        <p:spPr/>
        <p:txBody>
          <a:bodyPr/>
          <a:lstStyle/>
          <a:p>
            <a:r>
              <a:rPr lang="en-US" altLang="ko-KR" dirty="0"/>
              <a:t>7</a:t>
            </a:r>
            <a:endParaRPr lang="ko-KR" altLang="en-US" dirty="0"/>
          </a:p>
        </p:txBody>
      </p:sp>
      <p:sp>
        <p:nvSpPr>
          <p:cNvPr id="9" name="Text Placeholder 8">
            <a:extLst>
              <a:ext uri="{FF2B5EF4-FFF2-40B4-BE49-F238E27FC236}">
                <a16:creationId xmlns:a16="http://schemas.microsoft.com/office/drawing/2014/main" id="{588AF2AC-449A-4A5A-4DA1-65378BD10A58}"/>
              </a:ext>
            </a:extLst>
          </p:cNvPr>
          <p:cNvSpPr>
            <a:spLocks noGrp="1"/>
          </p:cNvSpPr>
          <p:nvPr>
            <p:ph type="body" idx="32"/>
          </p:nvPr>
        </p:nvSpPr>
        <p:spPr/>
        <p:txBody>
          <a:bodyPr/>
          <a:lstStyle/>
          <a:p>
            <a:r>
              <a:rPr lang="en-US" sz="4000" dirty="0"/>
              <a:t>Pays</a:t>
            </a:r>
          </a:p>
        </p:txBody>
      </p:sp>
      <p:sp>
        <p:nvSpPr>
          <p:cNvPr id="16" name="Text Placeholder 15">
            <a:extLst>
              <a:ext uri="{FF2B5EF4-FFF2-40B4-BE49-F238E27FC236}">
                <a16:creationId xmlns:a16="http://schemas.microsoft.com/office/drawing/2014/main" id="{91C76DCB-5A54-ED75-C987-F4EEF2C4F3BB}"/>
              </a:ext>
            </a:extLst>
          </p:cNvPr>
          <p:cNvSpPr>
            <a:spLocks noGrp="1"/>
          </p:cNvSpPr>
          <p:nvPr>
            <p:ph type="body" idx="37"/>
          </p:nvPr>
        </p:nvSpPr>
        <p:spPr>
          <a:xfrm>
            <a:off x="7508879" y="4630352"/>
            <a:ext cx="2970779" cy="366011"/>
          </a:xfrm>
        </p:spPr>
        <p:txBody>
          <a:bodyPr/>
          <a:lstStyle/>
          <a:p>
            <a:r>
              <a:rPr lang="en-US" sz="2800" dirty="0" err="1"/>
              <a:t>Fonctionnalités</a:t>
            </a:r>
            <a:endParaRPr lang="en-US" sz="2800" dirty="0"/>
          </a:p>
        </p:txBody>
      </p:sp>
      <p:sp>
        <p:nvSpPr>
          <p:cNvPr id="17" name="Text Placeholder 16">
            <a:extLst>
              <a:ext uri="{FF2B5EF4-FFF2-40B4-BE49-F238E27FC236}">
                <a16:creationId xmlns:a16="http://schemas.microsoft.com/office/drawing/2014/main" id="{9F8AB054-94C8-4F8B-8FFF-CC1F8EAD37E0}"/>
              </a:ext>
            </a:extLst>
          </p:cNvPr>
          <p:cNvSpPr>
            <a:spLocks noGrp="1"/>
          </p:cNvSpPr>
          <p:nvPr>
            <p:ph type="body" idx="38"/>
          </p:nvPr>
        </p:nvSpPr>
        <p:spPr/>
        <p:txBody>
          <a:bodyPr/>
          <a:lstStyle/>
          <a:p>
            <a:r>
              <a:rPr lang="en-US" altLang="ko-KR" dirty="0"/>
              <a:t>+60</a:t>
            </a:r>
            <a:endParaRPr lang="ko-KR" altLang="en-US" dirty="0"/>
          </a:p>
        </p:txBody>
      </p:sp>
      <p:sp>
        <p:nvSpPr>
          <p:cNvPr id="13" name="Text Placeholder 12">
            <a:extLst>
              <a:ext uri="{FF2B5EF4-FFF2-40B4-BE49-F238E27FC236}">
                <a16:creationId xmlns:a16="http://schemas.microsoft.com/office/drawing/2014/main" id="{FA8F531E-8C76-F01B-25DD-812CB178AD8F}"/>
              </a:ext>
            </a:extLst>
          </p:cNvPr>
          <p:cNvSpPr>
            <a:spLocks noGrp="1"/>
          </p:cNvSpPr>
          <p:nvPr>
            <p:ph type="body" idx="34"/>
          </p:nvPr>
        </p:nvSpPr>
        <p:spPr/>
        <p:txBody>
          <a:bodyPr/>
          <a:lstStyle/>
          <a:p>
            <a:r>
              <a:rPr lang="en-US" sz="3200" dirty="0" err="1"/>
              <a:t>Utilisateurs</a:t>
            </a:r>
            <a:endParaRPr lang="en-US" sz="3200" dirty="0"/>
          </a:p>
        </p:txBody>
      </p:sp>
      <p:sp>
        <p:nvSpPr>
          <p:cNvPr id="14" name="Text Placeholder 13">
            <a:extLst>
              <a:ext uri="{FF2B5EF4-FFF2-40B4-BE49-F238E27FC236}">
                <a16:creationId xmlns:a16="http://schemas.microsoft.com/office/drawing/2014/main" id="{08CBD006-2324-1D7A-1465-358A11674594}"/>
              </a:ext>
            </a:extLst>
          </p:cNvPr>
          <p:cNvSpPr>
            <a:spLocks noGrp="1"/>
          </p:cNvSpPr>
          <p:nvPr>
            <p:ph type="body" idx="35"/>
          </p:nvPr>
        </p:nvSpPr>
        <p:spPr>
          <a:xfrm>
            <a:off x="5963004" y="3042900"/>
            <a:ext cx="1412033" cy="570123"/>
          </a:xfrm>
        </p:spPr>
        <p:txBody>
          <a:bodyPr/>
          <a:lstStyle/>
          <a:p>
            <a:r>
              <a:rPr lang="en-US" altLang="ko-KR" dirty="0"/>
              <a:t>+130K</a:t>
            </a:r>
            <a:endParaRPr lang="ko-KR" altLang="en-US" dirty="0"/>
          </a:p>
        </p:txBody>
      </p:sp>
      <p:sp>
        <p:nvSpPr>
          <p:cNvPr id="6" name="Text Placeholder 5">
            <a:extLst>
              <a:ext uri="{FF2B5EF4-FFF2-40B4-BE49-F238E27FC236}">
                <a16:creationId xmlns:a16="http://schemas.microsoft.com/office/drawing/2014/main" id="{46B1648E-19C7-D8C9-0088-51C5D8B893FC}"/>
              </a:ext>
            </a:extLst>
          </p:cNvPr>
          <p:cNvSpPr>
            <a:spLocks noGrp="1"/>
          </p:cNvSpPr>
          <p:nvPr>
            <p:ph type="body" idx="29"/>
          </p:nvPr>
        </p:nvSpPr>
        <p:spPr/>
        <p:txBody>
          <a:bodyPr/>
          <a:lstStyle/>
          <a:p>
            <a:r>
              <a:rPr lang="en-US" altLang="ko-KR" dirty="0"/>
              <a:t>+45K</a:t>
            </a:r>
            <a:endParaRPr lang="ko-KR" altLang="en-US" dirty="0"/>
          </a:p>
        </p:txBody>
      </p:sp>
      <p:sp>
        <p:nvSpPr>
          <p:cNvPr id="5" name="Text Placeholder 4">
            <a:extLst>
              <a:ext uri="{FF2B5EF4-FFF2-40B4-BE49-F238E27FC236}">
                <a16:creationId xmlns:a16="http://schemas.microsoft.com/office/drawing/2014/main" id="{BF152AB4-213D-5668-49CD-572DD0DE6D6D}"/>
              </a:ext>
            </a:extLst>
          </p:cNvPr>
          <p:cNvSpPr>
            <a:spLocks noGrp="1"/>
          </p:cNvSpPr>
          <p:nvPr>
            <p:ph type="body" idx="28"/>
          </p:nvPr>
        </p:nvSpPr>
        <p:spPr>
          <a:xfrm>
            <a:off x="766826" y="2758246"/>
            <a:ext cx="3047504" cy="594392"/>
          </a:xfrm>
        </p:spPr>
        <p:txBody>
          <a:bodyPr/>
          <a:lstStyle/>
          <a:p>
            <a:r>
              <a:rPr lang="en-US" sz="3600" dirty="0" err="1"/>
              <a:t>Elèves</a:t>
            </a:r>
            <a:endParaRPr lang="en-US" sz="3600" dirty="0"/>
          </a:p>
        </p:txBody>
      </p:sp>
      <p:sp>
        <p:nvSpPr>
          <p:cNvPr id="2" name="Title 1">
            <a:extLst>
              <a:ext uri="{FF2B5EF4-FFF2-40B4-BE49-F238E27FC236}">
                <a16:creationId xmlns:a16="http://schemas.microsoft.com/office/drawing/2014/main" id="{B1920AD1-72B5-4C9A-5F5D-BA3761126C67}"/>
              </a:ext>
            </a:extLst>
          </p:cNvPr>
          <p:cNvSpPr>
            <a:spLocks noGrp="1"/>
          </p:cNvSpPr>
          <p:nvPr>
            <p:ph type="title"/>
          </p:nvPr>
        </p:nvSpPr>
        <p:spPr/>
        <p:txBody>
          <a:bodyPr/>
          <a:lstStyle/>
          <a:p>
            <a:r>
              <a:rPr lang="en-US" dirty="0"/>
              <a:t>Nos </a:t>
            </a:r>
            <a:r>
              <a:rPr lang="en-US" dirty="0" err="1"/>
              <a:t>kpi</a:t>
            </a:r>
            <a:r>
              <a:rPr lang="en-US" dirty="0"/>
              <a:t> :</a:t>
            </a:r>
          </a:p>
        </p:txBody>
      </p:sp>
      <p:pic>
        <p:nvPicPr>
          <p:cNvPr id="21" name="Image 20">
            <a:extLst>
              <a:ext uri="{FF2B5EF4-FFF2-40B4-BE49-F238E27FC236}">
                <a16:creationId xmlns:a16="http://schemas.microsoft.com/office/drawing/2014/main" id="{0F75529B-3B74-E63B-E776-0622766488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01200" y="1136170"/>
            <a:ext cx="3170775" cy="3429000"/>
          </a:xfrm>
          <a:prstGeom prst="rect">
            <a:avLst/>
          </a:prstGeom>
        </p:spPr>
      </p:pic>
      <p:sp>
        <p:nvSpPr>
          <p:cNvPr id="22" name="Rectangle 21">
            <a:extLst>
              <a:ext uri="{FF2B5EF4-FFF2-40B4-BE49-F238E27FC236}">
                <a16:creationId xmlns:a16="http://schemas.microsoft.com/office/drawing/2014/main" id="{BB504C35-5525-A463-0A85-2B23184E2345}"/>
              </a:ext>
            </a:extLst>
          </p:cNvPr>
          <p:cNvSpPr/>
          <p:nvPr/>
        </p:nvSpPr>
        <p:spPr>
          <a:xfrm>
            <a:off x="0" y="163302"/>
            <a:ext cx="9209230" cy="51806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27658795"/>
      </p:ext>
    </p:extLst>
  </p:cSld>
  <p:clrMapOvr>
    <a:masterClrMapping/>
  </p:clrMapOvr>
</p:sld>
</file>

<file path=ppt/theme/theme1.xml><?xml version="1.0" encoding="utf-8"?>
<a:theme xmlns:a="http://schemas.openxmlformats.org/drawingml/2006/main" name="Office Theme">
  <a:themeElements>
    <a:clrScheme name="Custom 176">
      <a:dk1>
        <a:srgbClr val="7B7C7F"/>
      </a:dk1>
      <a:lt1>
        <a:srgbClr val="FFFFFF"/>
      </a:lt1>
      <a:dk2>
        <a:srgbClr val="001F5E"/>
      </a:dk2>
      <a:lt2>
        <a:srgbClr val="FEFFFE"/>
      </a:lt2>
      <a:accent1>
        <a:srgbClr val="27BED8"/>
      </a:accent1>
      <a:accent2>
        <a:srgbClr val="165873"/>
      </a:accent2>
      <a:accent3>
        <a:srgbClr val="F57267"/>
      </a:accent3>
      <a:accent4>
        <a:srgbClr val="CB93E0"/>
      </a:accent4>
      <a:accent5>
        <a:srgbClr val="1A85AE"/>
      </a:accent5>
      <a:accent6>
        <a:srgbClr val="E2EBF0"/>
      </a:accent6>
      <a:hlink>
        <a:srgbClr val="8661C1"/>
      </a:hlink>
      <a:folHlink>
        <a:srgbClr val="367FFC"/>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18230</TotalTime>
  <Words>804</Words>
  <Application>Microsoft Macintosh PowerPoint</Application>
  <PresentationFormat>Grand écran</PresentationFormat>
  <Paragraphs>253</Paragraphs>
  <Slides>29</Slides>
  <Notes>27</Notes>
  <HiddenSlides>0</HiddenSlides>
  <MMClips>0</MMClips>
  <ScaleCrop>false</ScaleCrop>
  <HeadingPairs>
    <vt:vector size="6" baseType="variant">
      <vt:variant>
        <vt:lpstr>Polices utilisées</vt:lpstr>
      </vt:variant>
      <vt:variant>
        <vt:i4>10</vt:i4>
      </vt:variant>
      <vt:variant>
        <vt:lpstr>Thème</vt:lpstr>
      </vt:variant>
      <vt:variant>
        <vt:i4>1</vt:i4>
      </vt:variant>
      <vt:variant>
        <vt:lpstr>Titres des diapositives</vt:lpstr>
      </vt:variant>
      <vt:variant>
        <vt:i4>29</vt:i4>
      </vt:variant>
    </vt:vector>
  </HeadingPairs>
  <TitlesOfParts>
    <vt:vector size="40" baseType="lpstr">
      <vt:lpstr>Arial</vt:lpstr>
      <vt:lpstr>Bebas Neue</vt:lpstr>
      <vt:lpstr>Bebas Neue Bold</vt:lpstr>
      <vt:lpstr>Bebas Neue Regular</vt:lpstr>
      <vt:lpstr>Calibri</vt:lpstr>
      <vt:lpstr>Century Gothic</vt:lpstr>
      <vt:lpstr>Helvetica 75 Bold</vt:lpstr>
      <vt:lpstr>Montserrat</vt:lpstr>
      <vt:lpstr>Roboto Condensed Light</vt:lpstr>
      <vt:lpstr>Wingdings</vt:lpstr>
      <vt:lpstr>Office Theme</vt:lpstr>
      <vt:lpstr>PITCH DECK</vt:lpstr>
      <vt:lpstr>TABLE OF CONTENTS</vt:lpstr>
      <vt:lpstr>Problèmatique &amp; Solution </vt:lpstr>
      <vt:lpstr>Présentation PowerPoint</vt:lpstr>
      <vt:lpstr>Nous proposons :</vt:lpstr>
      <vt:lpstr>Market</vt:lpstr>
      <vt:lpstr>Taille Marché</vt:lpstr>
      <vt:lpstr>KPI</vt:lpstr>
      <vt:lpstr>Nos kpi :</vt:lpstr>
      <vt:lpstr>Nos kpis :</vt:lpstr>
      <vt:lpstr>Au Maroc et En france</vt:lpstr>
      <vt:lpstr>Business Model</vt:lpstr>
      <vt:lpstr>Business model</vt:lpstr>
      <vt:lpstr>Pricing model</vt:lpstr>
      <vt:lpstr>Competitive Advantages</vt:lpstr>
      <vt:lpstr>Competitor Analysis</vt:lpstr>
      <vt:lpstr>Ambitions</vt:lpstr>
      <vt:lpstr>Présentation PowerPoint</vt:lpstr>
      <vt:lpstr>Team</vt:lpstr>
      <vt:lpstr>Partie opérationnelle: </vt:lpstr>
      <vt:lpstr>Nos directions </vt:lpstr>
      <vt:lpstr>Financial</vt:lpstr>
      <vt:lpstr>Nos projections :</vt:lpstr>
      <vt:lpstr>Chiffres clés :</vt:lpstr>
      <vt:lpstr>Nombre d’écoles:</vt:lpstr>
      <vt:lpstr>Chiffres clés : cFA en K 2024/2025/2026</vt:lpstr>
      <vt:lpstr>Nos Bessoins :</vt:lpstr>
      <vt:lpstr>Nos Bessoins en ressources &amp; dépense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Luis Lopez</dc:creator>
  <cp:lastModifiedBy>Microsoft Office User</cp:lastModifiedBy>
  <cp:revision>1736</cp:revision>
  <dcterms:created xsi:type="dcterms:W3CDTF">2020-05-04T13:20:50Z</dcterms:created>
  <dcterms:modified xsi:type="dcterms:W3CDTF">2024-04-25T12:59:37Z</dcterms:modified>
</cp:coreProperties>
</file>